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4"/>
  </p:sldMasterIdLst>
  <p:notesMasterIdLst>
    <p:notesMasterId r:id="rId7"/>
  </p:notesMasterIdLst>
  <p:sldIdLst>
    <p:sldId id="258" r:id="rId5"/>
    <p:sldId id="257" r:id="rId6"/>
  </p:sldIdLst>
  <p:sldSz cx="7607300" cy="165100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457200"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000000"/>
        </a:solidFill>
        <a:effectLst/>
        <a:uFillTx/>
        <a:latin typeface="+mj-lt"/>
        <a:ea typeface="+mj-ea"/>
        <a:cs typeface="+mj-cs"/>
        <a:sym typeface="Calibri"/>
      </a:defRPr>
    </a:lvl1pPr>
    <a:lvl2pPr marL="0" marR="0" indent="457200" algn="l" defTabSz="457200"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457200"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457200"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457200"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000000"/>
        </a:solidFill>
        <a:effectLst/>
        <a:uFillTx/>
        <a:latin typeface="+mj-lt"/>
        <a:ea typeface="+mj-ea"/>
        <a:cs typeface="+mj-cs"/>
        <a:sym typeface="Calibri"/>
      </a:defRPr>
    </a:lvl5pPr>
    <a:lvl6pPr marL="0" marR="0" indent="0" algn="l" defTabSz="457200"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000000"/>
        </a:solidFill>
        <a:effectLst/>
        <a:uFillTx/>
        <a:latin typeface="+mj-lt"/>
        <a:ea typeface="+mj-ea"/>
        <a:cs typeface="+mj-cs"/>
        <a:sym typeface="Calibri"/>
      </a:defRPr>
    </a:lvl6pPr>
    <a:lvl7pPr marL="0" marR="0" indent="0" algn="l" defTabSz="457200"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000000"/>
        </a:solidFill>
        <a:effectLst/>
        <a:uFillTx/>
        <a:latin typeface="+mj-lt"/>
        <a:ea typeface="+mj-ea"/>
        <a:cs typeface="+mj-cs"/>
        <a:sym typeface="Calibri"/>
      </a:defRPr>
    </a:lvl7pPr>
    <a:lvl8pPr marL="0" marR="0" indent="0" algn="l" defTabSz="457200"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000000"/>
        </a:solidFill>
        <a:effectLst/>
        <a:uFillTx/>
        <a:latin typeface="+mj-lt"/>
        <a:ea typeface="+mj-ea"/>
        <a:cs typeface="+mj-cs"/>
        <a:sym typeface="Calibri"/>
      </a:defRPr>
    </a:lvl8pPr>
    <a:lvl9pPr marL="0" marR="0" indent="0" algn="l" defTabSz="457200"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000000"/>
        </a:solidFill>
        <a:effectLst/>
        <a:uFillTx/>
        <a:latin typeface="+mj-lt"/>
        <a:ea typeface="+mj-ea"/>
        <a:cs typeface="+mj-cs"/>
        <a:sym typeface="Calibri"/>
      </a:defRPr>
    </a:lvl9pPr>
  </p:defaultTextStyle>
  <p:extLst>
    <p:ext uri="{EFAFB233-063F-42B5-8137-9DF3F51BA10A}">
      <p15:sldGuideLst xmlns:p15="http://schemas.microsoft.com/office/powerpoint/2012/main">
        <p15:guide id="1" orient="horz" pos="5200">
          <p15:clr>
            <a:srgbClr val="A4A3A4"/>
          </p15:clr>
        </p15:guide>
        <p15:guide id="2" pos="2396">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3AA624BE-C35A-4454-A06C-FF0A4B39F4B2}" v="1" dt="2021-06-14T15:58:53.836"/>
    <p1510:client id="{840B5145-A856-4EE1-8F0A-294828E42ECD}" v="13" dt="2021-06-14T15:15:10.053"/>
  </p1510:revLst>
</p1510:revInfo>
</file>

<file path=ppt/tableStyles.xml><?xml version="1.0" encoding="utf-8"?>
<a:tblStyleLst xmlns:a="http://schemas.openxmlformats.org/drawingml/2006/main" def="{5940675A-B579-460E-94D1-54222C63F5DA}">
  <a:tblStyle styleId="{4C3C2611-4C71-4FC5-86AE-919BDF0F9419}" styleName="">
    <a:tblBg/>
    <a:wholeTbl>
      <a:tcTxStyle b="off" i="off">
        <a:fontRef idx="maj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FD7E7"/>
          </a:solidFill>
        </a:fill>
      </a:tcStyle>
    </a:wholeTbl>
    <a:band2H>
      <a:tcTxStyle/>
      <a:tcStyle>
        <a:tcBdr/>
        <a:fill>
          <a:solidFill>
            <a:srgbClr val="E8ECF4"/>
          </a:solidFill>
        </a:fill>
      </a:tcStyle>
    </a:band2H>
    <a:firstCol>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Col>
    <a:la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lastRow>
    <a:fir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Row>
  </a:tblStyle>
  <a:tblStyle styleId="{C7B018BB-80A7-4F77-B60F-C8B233D01FF8}" styleName="">
    <a:tblBg/>
    <a:wholeTbl>
      <a:tcTxStyle b="off" i="off">
        <a:fontRef idx="maj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DEE7D0"/>
          </a:solidFill>
        </a:fill>
      </a:tcStyle>
    </a:wholeTbl>
    <a:band2H>
      <a:tcTxStyle/>
      <a:tcStyle>
        <a:tcBdr/>
        <a:fill>
          <a:solidFill>
            <a:srgbClr val="EFF3E9"/>
          </a:solidFill>
        </a:fill>
      </a:tcStyle>
    </a:band2H>
    <a:firstCol>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Col>
    <a:la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lastRow>
    <a:fir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Row>
  </a:tblStyle>
  <a:tblStyle styleId="{EEE7283C-3CF3-47DC-8721-378D4A62B228}" styleName="">
    <a:tblBg/>
    <a:wholeTbl>
      <a:tcTxStyle b="off" i="off">
        <a:fontRef idx="maj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FCDCCE"/>
          </a:solidFill>
        </a:fill>
      </a:tcStyle>
    </a:wholeTbl>
    <a:band2H>
      <a:tcTxStyle/>
      <a:tcStyle>
        <a:tcBdr/>
        <a:fill>
          <a:solidFill>
            <a:srgbClr val="FDEEE8"/>
          </a:solidFill>
        </a:fill>
      </a:tcStyle>
    </a:band2H>
    <a:firstCol>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Col>
    <a:la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lastRow>
    <a:fir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Row>
  </a:tblStyle>
  <a:tblStyle styleId="{CF821DB8-F4EB-4A41-A1BA-3FCAFE7338EE}" styleName="">
    <a:tblBg/>
    <a:wholeTbl>
      <a:tcTxStyle b="off" i="off">
        <a:fontRef idx="major">
          <a:srgbClr val="000000"/>
        </a:fontRef>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6E6E6"/>
          </a:solidFill>
        </a:fill>
      </a:tcStyle>
    </a:wholeTbl>
    <a:band2H>
      <a:tcTxStyle/>
      <a:tcStyle>
        <a:tcBdr/>
        <a:fill>
          <a:solidFill>
            <a:srgbClr val="FFFFFF"/>
          </a:solidFill>
        </a:fill>
      </a:tcStyle>
    </a:band2H>
    <a:firstCol>
      <a:tcTxStyle b="on" i="off">
        <a:fontRef idx="major">
          <a:srgbClr val="FFFFFF"/>
        </a:fontRef>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Col>
    <a:lastRow>
      <a:tcTxStyle b="on" i="off">
        <a:fontRef idx="major">
          <a:srgbClr val="000000"/>
        </a:fontRef>
        <a:srgbClr val="000000"/>
      </a:tcTxStyle>
      <a:tcStyle>
        <a:tcBdr>
          <a:left>
            <a:ln w="12700" cap="flat">
              <a:noFill/>
              <a:miter lim="400000"/>
            </a:ln>
          </a:left>
          <a:right>
            <a:ln w="12700" cap="flat">
              <a:noFill/>
              <a:miter lim="400000"/>
            </a:ln>
          </a:right>
          <a:top>
            <a:ln w="508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rgbClr val="FFFFFF"/>
          </a:solidFill>
        </a:fill>
      </a:tcStyle>
    </a:lastRow>
    <a:firstRow>
      <a:tcTxStyle b="on" i="off">
        <a:fontRef idx="major">
          <a:srgbClr val="FFFFFF"/>
        </a:fontRef>
        <a:srgbClr val="FFFFFF"/>
      </a:tcTxStyle>
      <a:tcStyle>
        <a:tcBdr>
          <a:left>
            <a:ln w="12700" cap="flat">
              <a:noFill/>
              <a:miter lim="400000"/>
            </a:ln>
          </a:left>
          <a:right>
            <a:ln w="12700" cap="flat">
              <a:noFill/>
              <a:miter lim="400000"/>
            </a:ln>
          </a:right>
          <a:top>
            <a:ln w="254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chemeClr val="accent1"/>
          </a:solidFill>
        </a:fill>
      </a:tcStyle>
    </a:firstRow>
  </a:tblStyle>
  <a:tblStyle styleId="{33BA23B1-9221-436E-865A-0063620EA4FD}" styleName="">
    <a:tblBg/>
    <a:wholeTbl>
      <a:tcTxStyle b="off" i="off">
        <a:fontRef idx="maj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CACA"/>
          </a:solidFill>
        </a:fill>
      </a:tcStyle>
    </a:wholeTbl>
    <a:band2H>
      <a:tcTxStyle/>
      <a:tcStyle>
        <a:tcBdr/>
        <a:fill>
          <a:solidFill>
            <a:srgbClr val="E6E6E6"/>
          </a:solidFill>
        </a:fill>
      </a:tcStyle>
    </a:band2H>
    <a:firstCol>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Col>
    <a:la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lastRow>
    <a:fir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Row>
  </a:tblStyle>
  <a:tblStyle styleId="{2708684C-4D16-4618-839F-0558EEFCDFE6}" styleName="">
    <a:tblBg/>
    <a:wholeTbl>
      <a:tcTxStyle b="off" i="off">
        <a:fontRef idx="maj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wholeTbl>
    <a:band2H>
      <a:tcTxStyle/>
      <a:tcStyle>
        <a:tcBdr/>
        <a:fill>
          <a:solidFill>
            <a:srgbClr val="FFFFFF"/>
          </a:solidFill>
        </a:fill>
      </a:tcStyle>
    </a:band2H>
    <a:firstCol>
      <a:tcTxStyle b="on" i="off">
        <a:fontRef idx="maj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firstCol>
    <a:lastRow>
      <a:tcTxStyle b="on" i="off">
        <a:fontRef idx="maj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508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lastRow>
    <a:firstRow>
      <a:tcTxStyle b="on" i="off">
        <a:fontRef idx="maj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254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p:scale>
          <a:sx n="66" d="100"/>
          <a:sy n="66" d="100"/>
        </p:scale>
        <p:origin x="3222" y="-1248"/>
      </p:cViewPr>
      <p:guideLst>
        <p:guide orient="horz" pos="5200"/>
        <p:guide pos="2396"/>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13" Type="http://schemas.microsoft.com/office/2015/10/relationships/revisionInfo" Target="revisionInfo.xml"/><Relationship Id="rId3" Type="http://schemas.openxmlformats.org/officeDocument/2006/relationships/customXml" Target="../customXml/item3.xml"/><Relationship Id="rId7" Type="http://schemas.openxmlformats.org/officeDocument/2006/relationships/notesMaster" Target="notesMasters/notesMaster1.xml"/><Relationship Id="rId12" Type="http://schemas.microsoft.com/office/2016/11/relationships/changesInfo" Target="changesInfos/changesInfo1.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tableStyles" Target="tableStyles.xml"/><Relationship Id="rId5" Type="http://schemas.openxmlformats.org/officeDocument/2006/relationships/slide" Target="slides/slide1.xml"/><Relationship Id="rId10"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Kyra Mitchell Lewis" userId="0a075818-523c-4177-b17e-7c43fecc2399" providerId="ADAL" clId="{3AA624BE-C35A-4454-A06C-FF0A4B39F4B2}"/>
    <pc:docChg chg="undo custSel modSld">
      <pc:chgData name="Kyra Mitchell Lewis" userId="0a075818-523c-4177-b17e-7c43fecc2399" providerId="ADAL" clId="{3AA624BE-C35A-4454-A06C-FF0A4B39F4B2}" dt="2021-06-14T15:58:36.213" v="43" actId="255"/>
      <pc:docMkLst>
        <pc:docMk/>
      </pc:docMkLst>
      <pc:sldChg chg="modSp mod">
        <pc:chgData name="Kyra Mitchell Lewis" userId="0a075818-523c-4177-b17e-7c43fecc2399" providerId="ADAL" clId="{3AA624BE-C35A-4454-A06C-FF0A4B39F4B2}" dt="2021-06-14T15:58:36.213" v="43" actId="255"/>
        <pc:sldMkLst>
          <pc:docMk/>
          <pc:sldMk cId="0" sldId="258"/>
        </pc:sldMkLst>
        <pc:spChg chg="mod">
          <ac:chgData name="Kyra Mitchell Lewis" userId="0a075818-523c-4177-b17e-7c43fecc2399" providerId="ADAL" clId="{3AA624BE-C35A-4454-A06C-FF0A4B39F4B2}" dt="2021-06-14T15:58:36.213" v="43" actId="255"/>
          <ac:spMkLst>
            <pc:docMk/>
            <pc:sldMk cId="0" sldId="258"/>
            <ac:spMk id="22" creationId="{00000000-0000-0000-0000-000000000000}"/>
          </ac:spMkLst>
        </pc:spChg>
      </pc:sldChg>
    </pc:docChg>
  </pc:docChgLst>
  <pc:docChgLst>
    <pc:chgData name="Allen Goodwin" userId="S::allen.goodwin@signify.com::dd61b324-a803-48fc-b1c8-d3bbeef0e3b7" providerId="AD" clId="Web-{840B5145-A856-4EE1-8F0A-294828E42ECD}"/>
    <pc:docChg chg="modSld">
      <pc:chgData name="Allen Goodwin" userId="S::allen.goodwin@signify.com::dd61b324-a803-48fc-b1c8-d3bbeef0e3b7" providerId="AD" clId="Web-{840B5145-A856-4EE1-8F0A-294828E42ECD}" dt="2021-06-14T15:15:10.053" v="5" actId="20577"/>
      <pc:docMkLst>
        <pc:docMk/>
      </pc:docMkLst>
      <pc:sldChg chg="modSp">
        <pc:chgData name="Allen Goodwin" userId="S::allen.goodwin@signify.com::dd61b324-a803-48fc-b1c8-d3bbeef0e3b7" providerId="AD" clId="Web-{840B5145-A856-4EE1-8F0A-294828E42ECD}" dt="2021-06-14T15:15:10.053" v="5" actId="20577"/>
        <pc:sldMkLst>
          <pc:docMk/>
          <pc:sldMk cId="0" sldId="258"/>
        </pc:sldMkLst>
        <pc:spChg chg="mod">
          <ac:chgData name="Allen Goodwin" userId="S::allen.goodwin@signify.com::dd61b324-a803-48fc-b1c8-d3bbeef0e3b7" providerId="AD" clId="Web-{840B5145-A856-4EE1-8F0A-294828E42ECD}" dt="2021-06-14T15:15:10.053" v="5" actId="20577"/>
          <ac:spMkLst>
            <pc:docMk/>
            <pc:sldMk cId="0" sldId="258"/>
            <ac:spMk id="22"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7" name="Shape 17"/>
          <p:cNvSpPr>
            <a:spLocks noGrp="1" noRot="1" noChangeAspect="1"/>
          </p:cNvSpPr>
          <p:nvPr>
            <p:ph type="sldImg"/>
          </p:nvPr>
        </p:nvSpPr>
        <p:spPr>
          <a:xfrm>
            <a:off x="1143000" y="685800"/>
            <a:ext cx="4572000" cy="3429000"/>
          </a:xfrm>
          <a:prstGeom prst="rect">
            <a:avLst/>
          </a:prstGeom>
        </p:spPr>
        <p:txBody>
          <a:bodyPr/>
          <a:lstStyle/>
          <a:p>
            <a:endParaRPr/>
          </a:p>
        </p:txBody>
      </p:sp>
      <p:sp>
        <p:nvSpPr>
          <p:cNvPr id="18" name="Shape 18"/>
          <p:cNvSpPr>
            <a:spLocks noGrp="1"/>
          </p:cNvSpPr>
          <p:nvPr>
            <p:ph type="body" sz="quarter" idx="1"/>
          </p:nvPr>
        </p:nvSpPr>
        <p:spPr>
          <a:xfrm>
            <a:off x="914400" y="4343400"/>
            <a:ext cx="5029200" cy="4114800"/>
          </a:xfrm>
          <a:prstGeom prst="rect">
            <a:avLst/>
          </a:prstGeom>
        </p:spPr>
        <p:txBody>
          <a:bodyPr/>
          <a:lstStyle/>
          <a:p>
            <a:endParaRPr/>
          </a:p>
        </p:txBody>
      </p:sp>
    </p:spTree>
    <p:extLst>
      <p:ext uri="{BB962C8B-B14F-4D97-AF65-F5344CB8AC3E}">
        <p14:creationId xmlns:p14="http://schemas.microsoft.com/office/powerpoint/2010/main" val="1232384685"/>
      </p:ext>
    </p:extLst>
  </p:cSld>
  <p:clrMap bg1="lt1" tx1="dk1" bg2="lt2" tx2="dk2" accent1="accent1" accent2="accent2" accent3="accent3" accent4="accent4" accent5="accent5" accent6="accent6" hlink="hlink" folHlink="folHlink"/>
  <p:notesStyle>
    <a:lvl1pPr defTabSz="457200" latinLnBrk="0">
      <a:spcBef>
        <a:spcPts val="400"/>
      </a:spcBef>
      <a:defRPr sz="1200">
        <a:latin typeface="+mj-lt"/>
        <a:ea typeface="+mj-ea"/>
        <a:cs typeface="+mj-cs"/>
        <a:sym typeface="Calibri"/>
      </a:defRPr>
    </a:lvl1pPr>
    <a:lvl2pPr indent="228600" defTabSz="457200" latinLnBrk="0">
      <a:spcBef>
        <a:spcPts val="400"/>
      </a:spcBef>
      <a:defRPr sz="1200">
        <a:latin typeface="+mj-lt"/>
        <a:ea typeface="+mj-ea"/>
        <a:cs typeface="+mj-cs"/>
        <a:sym typeface="Calibri"/>
      </a:defRPr>
    </a:lvl2pPr>
    <a:lvl3pPr indent="457200" defTabSz="457200" latinLnBrk="0">
      <a:spcBef>
        <a:spcPts val="400"/>
      </a:spcBef>
      <a:defRPr sz="1200">
        <a:latin typeface="+mj-lt"/>
        <a:ea typeface="+mj-ea"/>
        <a:cs typeface="+mj-cs"/>
        <a:sym typeface="Calibri"/>
      </a:defRPr>
    </a:lvl3pPr>
    <a:lvl4pPr indent="685800" defTabSz="457200" latinLnBrk="0">
      <a:spcBef>
        <a:spcPts val="400"/>
      </a:spcBef>
      <a:defRPr sz="1200">
        <a:latin typeface="+mj-lt"/>
        <a:ea typeface="+mj-ea"/>
        <a:cs typeface="+mj-cs"/>
        <a:sym typeface="Calibri"/>
      </a:defRPr>
    </a:lvl4pPr>
    <a:lvl5pPr indent="914400" defTabSz="457200" latinLnBrk="0">
      <a:spcBef>
        <a:spcPts val="400"/>
      </a:spcBef>
      <a:defRPr sz="1200">
        <a:latin typeface="+mj-lt"/>
        <a:ea typeface="+mj-ea"/>
        <a:cs typeface="+mj-cs"/>
        <a:sym typeface="Calibri"/>
      </a:defRPr>
    </a:lvl5pPr>
    <a:lvl6pPr indent="1143000" defTabSz="457200" latinLnBrk="0">
      <a:spcBef>
        <a:spcPts val="400"/>
      </a:spcBef>
      <a:defRPr sz="1200">
        <a:latin typeface="+mj-lt"/>
        <a:ea typeface="+mj-ea"/>
        <a:cs typeface="+mj-cs"/>
        <a:sym typeface="Calibri"/>
      </a:defRPr>
    </a:lvl6pPr>
    <a:lvl7pPr indent="1371600" defTabSz="457200" latinLnBrk="0">
      <a:spcBef>
        <a:spcPts val="400"/>
      </a:spcBef>
      <a:defRPr sz="1200">
        <a:latin typeface="+mj-lt"/>
        <a:ea typeface="+mj-ea"/>
        <a:cs typeface="+mj-cs"/>
        <a:sym typeface="Calibri"/>
      </a:defRPr>
    </a:lvl7pPr>
    <a:lvl8pPr indent="1600200" defTabSz="457200" latinLnBrk="0">
      <a:spcBef>
        <a:spcPts val="400"/>
      </a:spcBef>
      <a:defRPr sz="1200">
        <a:latin typeface="+mj-lt"/>
        <a:ea typeface="+mj-ea"/>
        <a:cs typeface="+mj-cs"/>
        <a:sym typeface="Calibri"/>
      </a:defRPr>
    </a:lvl8pPr>
    <a:lvl9pPr indent="1828800" defTabSz="457200" latinLnBrk="0">
      <a:spcBef>
        <a:spcPts val="400"/>
      </a:spcBef>
      <a:defRPr sz="1200">
        <a:latin typeface="+mj-lt"/>
        <a:ea typeface="+mj-ea"/>
        <a:cs typeface="+mj-cs"/>
        <a:sym typeface="Calibri"/>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Shape 23"/>
          <p:cNvSpPr>
            <a:spLocks noGrp="1" noRot="1" noChangeAspect="1"/>
          </p:cNvSpPr>
          <p:nvPr>
            <p:ph type="sldImg"/>
          </p:nvPr>
        </p:nvSpPr>
        <p:spPr>
          <a:xfrm>
            <a:off x="2638425" y="685800"/>
            <a:ext cx="1581150" cy="3429000"/>
          </a:xfrm>
          <a:prstGeom prst="rect">
            <a:avLst/>
          </a:prstGeom>
        </p:spPr>
        <p:txBody>
          <a:bodyPr/>
          <a:lstStyle/>
          <a:p>
            <a:endParaRPr/>
          </a:p>
        </p:txBody>
      </p:sp>
      <p:sp>
        <p:nvSpPr>
          <p:cNvPr id="24" name="Shape 24"/>
          <p:cNvSpPr>
            <a:spLocks noGrp="1"/>
          </p:cNvSpPr>
          <p:nvPr>
            <p:ph type="body" sz="quarter" idx="1"/>
          </p:nvPr>
        </p:nvSpPr>
        <p:spPr>
          <a:prstGeom prst="rect">
            <a:avLst/>
          </a:prstGeom>
        </p:spPr>
        <p:txBody>
          <a:bodyPr/>
          <a:lstStyle>
            <a:lvl1pPr>
              <a:spcBef>
                <a:spcPts val="0"/>
              </a:spcBef>
              <a:defRPr b="1"/>
            </a:lvl1pPr>
          </a:lstStyle>
          <a:p>
            <a:r>
              <a:t>Click on Slide 2 to access the customizable slide content.</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 name="Shape 41"/>
          <p:cNvSpPr>
            <a:spLocks noGrp="1" noRot="1" noChangeAspect="1"/>
          </p:cNvSpPr>
          <p:nvPr>
            <p:ph type="sldImg"/>
          </p:nvPr>
        </p:nvSpPr>
        <p:spPr>
          <a:xfrm>
            <a:off x="2638425" y="685800"/>
            <a:ext cx="1581150" cy="3429000"/>
          </a:xfrm>
          <a:prstGeom prst="rect">
            <a:avLst/>
          </a:prstGeom>
        </p:spPr>
        <p:txBody>
          <a:bodyPr/>
          <a:lstStyle/>
          <a:p>
            <a:endParaRPr/>
          </a:p>
        </p:txBody>
      </p:sp>
      <p:sp>
        <p:nvSpPr>
          <p:cNvPr id="42" name="Shape 42"/>
          <p:cNvSpPr>
            <a:spLocks noGrp="1"/>
          </p:cNvSpPr>
          <p:nvPr>
            <p:ph type="body" sz="quarter" idx="1"/>
          </p:nvPr>
        </p:nvSpPr>
        <p:spPr>
          <a:prstGeom prst="rect">
            <a:avLst/>
          </a:prstGeom>
        </p:spPr>
        <p:txBody>
          <a:bodyPr/>
          <a:lstStyle/>
          <a:p>
            <a:pPr>
              <a:spcBef>
                <a:spcPts val="0"/>
              </a:spcBef>
              <a:defRPr sz="1600" b="1"/>
            </a:pPr>
            <a:r>
              <a:t>HOW TO USE THIS EMAIL TEMPLATE:</a:t>
            </a:r>
          </a:p>
          <a:p>
            <a:pPr>
              <a:spcBef>
                <a:spcPts val="0"/>
              </a:spcBef>
            </a:pPr>
            <a:endParaRPr sz="1600" b="1"/>
          </a:p>
          <a:p>
            <a:pPr>
              <a:spcBef>
                <a:spcPts val="0"/>
              </a:spcBef>
              <a:defRPr b="1"/>
            </a:pPr>
            <a:r>
              <a:t>Customize with your logo</a:t>
            </a:r>
          </a:p>
          <a:p>
            <a:pPr>
              <a:spcBef>
                <a:spcPts val="0"/>
              </a:spcBef>
            </a:pPr>
            <a:r>
              <a:t>You can place your logo in the top left corner by simple dragging an image file from your computer, or using the dropdown menu [ Insert&gt;Photo&gt; Insert Picture from File ]</a:t>
            </a:r>
          </a:p>
          <a:p>
            <a:pPr>
              <a:spcBef>
                <a:spcPts val="0"/>
              </a:spcBef>
            </a:pPr>
            <a:r>
              <a:t>Be sure to delete the placeholder text before or after you paste and place your logo image.</a:t>
            </a:r>
          </a:p>
          <a:p>
            <a:pPr>
              <a:spcBef>
                <a:spcPts val="0"/>
              </a:spcBef>
            </a:pPr>
            <a:endParaRPr/>
          </a:p>
          <a:p>
            <a:pPr>
              <a:spcBef>
                <a:spcPts val="0"/>
              </a:spcBef>
              <a:defRPr b="1"/>
            </a:pPr>
            <a:r>
              <a:t>Customize your email header</a:t>
            </a:r>
          </a:p>
          <a:p>
            <a:pPr>
              <a:spcBef>
                <a:spcPts val="0"/>
              </a:spcBef>
            </a:pPr>
            <a:r>
              <a:t>The orange box is there to include a headline and support copy to spotlight the main email topic.</a:t>
            </a:r>
          </a:p>
          <a:p>
            <a:pPr>
              <a:spcBef>
                <a:spcPts val="0"/>
              </a:spcBef>
            </a:pPr>
            <a:r>
              <a:t>Depending on length of message you may need to adjust size the text to be larger/smaller.</a:t>
            </a:r>
          </a:p>
          <a:p>
            <a:pPr>
              <a:spcBef>
                <a:spcPts val="0"/>
              </a:spcBef>
            </a:pPr>
            <a:endParaRPr/>
          </a:p>
          <a:p>
            <a:pPr>
              <a:spcBef>
                <a:spcPts val="0"/>
              </a:spcBef>
              <a:defRPr b="1"/>
            </a:pPr>
            <a:r>
              <a:t>Customize header image.</a:t>
            </a:r>
          </a:p>
          <a:p>
            <a:pPr>
              <a:spcBef>
                <a:spcPts val="0"/>
              </a:spcBef>
            </a:pPr>
            <a:r>
              <a:t>To remove existing image, simply click on image and press delete key. </a:t>
            </a:r>
          </a:p>
          <a:p>
            <a:pPr>
              <a:spcBef>
                <a:spcPts val="0"/>
              </a:spcBef>
            </a:pPr>
            <a:r>
              <a:t>The placeholder box is now empty. Drag any image you want into the box, or click icon in the box to add image.</a:t>
            </a:r>
          </a:p>
          <a:p>
            <a:pPr>
              <a:spcBef>
                <a:spcPts val="0"/>
              </a:spcBef>
            </a:pPr>
            <a:r>
              <a:t>Once image is placed in box, you’ll need to move image to the back of the art board.</a:t>
            </a:r>
          </a:p>
          <a:p>
            <a:pPr>
              <a:spcBef>
                <a:spcPts val="0"/>
              </a:spcBef>
            </a:pPr>
            <a:r>
              <a:t>Do this by clicking on image, use dropdown menu [ Arrange &gt; Send to Back ]</a:t>
            </a:r>
          </a:p>
          <a:p>
            <a:pPr>
              <a:spcBef>
                <a:spcPts val="0"/>
              </a:spcBef>
            </a:pPr>
            <a:endParaRPr/>
          </a:p>
          <a:p>
            <a:pPr>
              <a:spcBef>
                <a:spcPts val="0"/>
              </a:spcBef>
              <a:defRPr b="1"/>
            </a:pPr>
            <a:r>
              <a:t>Customize message area.</a:t>
            </a:r>
          </a:p>
          <a:p>
            <a:pPr>
              <a:spcBef>
                <a:spcPts val="0"/>
              </a:spcBef>
            </a:pPr>
            <a:r>
              <a:t>The light gray box shape is there to include more engaging information and possibly a Call-To-Action button.</a:t>
            </a:r>
          </a:p>
          <a:p>
            <a:pPr>
              <a:spcBef>
                <a:spcPts val="0"/>
              </a:spcBef>
            </a:pPr>
            <a:r>
              <a:t>Depending on length of message you may need to adjust size the text to be larger/smaller.</a:t>
            </a:r>
          </a:p>
          <a:p>
            <a:pPr>
              <a:spcBef>
                <a:spcPts val="0"/>
              </a:spcBef>
            </a:pPr>
            <a:r>
              <a:t>You can also adjust box height by clicking on box and simply using cursor to pull down on shape edge.</a:t>
            </a:r>
          </a:p>
          <a:p>
            <a:pPr>
              <a:spcBef>
                <a:spcPts val="0"/>
              </a:spcBef>
            </a:pPr>
            <a:endParaRPr/>
          </a:p>
          <a:p>
            <a:pPr>
              <a:spcBef>
                <a:spcPts val="0"/>
              </a:spcBef>
              <a:defRPr b="1"/>
            </a:pPr>
            <a:r>
              <a:t>Customize email body.</a:t>
            </a:r>
          </a:p>
          <a:p>
            <a:pPr>
              <a:spcBef>
                <a:spcPts val="0"/>
              </a:spcBef>
            </a:pPr>
            <a:r>
              <a:t>The rest of the email is designed to spotlight Cooper GUV information. If you want to edit/delete content,</a:t>
            </a:r>
          </a:p>
          <a:p>
            <a:pPr>
              <a:spcBef>
                <a:spcPts val="0"/>
              </a:spcBef>
            </a:pPr>
            <a:r>
              <a:t>Simply delete all items individually and add your own content as you typically would use Powerpoint tools.</a:t>
            </a:r>
          </a:p>
          <a:p>
            <a:pPr>
              <a:spcBef>
                <a:spcPts val="0"/>
              </a:spcBef>
            </a:pPr>
            <a:endParaRPr/>
          </a:p>
          <a:p>
            <a:pPr>
              <a:spcBef>
                <a:spcPts val="0"/>
              </a:spcBef>
              <a:defRPr b="1"/>
            </a:pPr>
            <a:r>
              <a:t>Exporting final design for web use</a:t>
            </a:r>
          </a:p>
          <a:p>
            <a:pPr>
              <a:spcBef>
                <a:spcPts val="0"/>
              </a:spcBef>
            </a:pPr>
            <a:r>
              <a:t>File </a:t>
            </a:r>
            <a:r>
              <a:rPr>
                <a:latin typeface="Mangal"/>
                <a:ea typeface="Mangal"/>
                <a:cs typeface="Mangal"/>
                <a:sym typeface="Mangal"/>
              </a:rPr>
              <a:t>–</a:t>
            </a:r>
            <a:r>
              <a:t> Save As </a:t>
            </a:r>
            <a:r>
              <a:rPr>
                <a:latin typeface="Mangal"/>
                <a:ea typeface="Mangal"/>
                <a:cs typeface="Mangal"/>
                <a:sym typeface="Mangal"/>
              </a:rPr>
              <a:t>–</a:t>
            </a:r>
            <a:r>
              <a:t> </a:t>
            </a:r>
          </a:p>
          <a:p>
            <a:pPr>
              <a:spcBef>
                <a:spcPts val="0"/>
              </a:spcBef>
            </a:pPr>
            <a:r>
              <a:t>Under Format drop down- choose ‘JPEG’</a:t>
            </a:r>
          </a:p>
          <a:p>
            <a:pPr>
              <a:spcBef>
                <a:spcPts val="0"/>
              </a:spcBef>
            </a:pPr>
            <a:r>
              <a:t>Name your file.</a:t>
            </a:r>
          </a:p>
          <a:p>
            <a:pPr>
              <a:spcBef>
                <a:spcPts val="0"/>
              </a:spcBef>
            </a:pPr>
            <a:r>
              <a:t>You should now have a final jpg file of your custom layout.</a:t>
            </a:r>
          </a:p>
          <a:p>
            <a:pPr>
              <a:spcBef>
                <a:spcPts val="0"/>
              </a:spcBef>
            </a:pPr>
            <a:endParaRPr/>
          </a:p>
          <a:p>
            <a:pPr>
              <a:spcBef>
                <a:spcPts val="0"/>
              </a:spcBef>
            </a:pPr>
            <a:endParaRPr/>
          </a:p>
          <a:p>
            <a:pPr>
              <a:spcBef>
                <a:spcPts val="0"/>
              </a:spcBef>
            </a:pPr>
            <a:endParaRPr/>
          </a:p>
          <a:p>
            <a:pPr>
              <a:spcBef>
                <a:spcPts val="0"/>
              </a:spcBef>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sp>
        <p:nvSpPr>
          <p:cNvPr id="11"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itle Text"/>
          <p:cNvSpPr txBox="1">
            <a:spLocks noGrp="1"/>
          </p:cNvSpPr>
          <p:nvPr>
            <p:ph type="title"/>
          </p:nvPr>
        </p:nvSpPr>
        <p:spPr>
          <a:xfrm>
            <a:off x="380365" y="221661"/>
            <a:ext cx="6846570" cy="3630673"/>
          </a:xfrm>
          <a:prstGeom prst="rect">
            <a:avLst/>
          </a:prstGeom>
          <a:ln w="12700">
            <a:miter lim="400000"/>
          </a:ln>
          <a:extLst>
            <a:ext uri="{C572A759-6A51-4108-AA02-DFA0A04FC94B}">
              <ma14:wrappingTextBoxFlag xmlns="" xmlns:ma14="http://schemas.microsoft.com/office/mac/drawingml/2011/main" val="1"/>
            </a:ext>
          </a:extLst>
        </p:spPr>
        <p:txBody>
          <a:bodyPr lIns="45719" rIns="45719" anchor="ctr"/>
          <a:lstStyle/>
          <a:p>
            <a:r>
              <a:t>Title Text</a:t>
            </a:r>
          </a:p>
        </p:txBody>
      </p:sp>
      <p:sp>
        <p:nvSpPr>
          <p:cNvPr id="3" name="Body Level One…"/>
          <p:cNvSpPr txBox="1">
            <a:spLocks noGrp="1"/>
          </p:cNvSpPr>
          <p:nvPr>
            <p:ph type="body" idx="1"/>
          </p:nvPr>
        </p:nvSpPr>
        <p:spPr>
          <a:xfrm>
            <a:off x="380365" y="3852333"/>
            <a:ext cx="6846570" cy="12657667"/>
          </a:xfrm>
          <a:prstGeom prst="rect">
            <a:avLst/>
          </a:prstGeom>
          <a:ln w="12700">
            <a:miter lim="400000"/>
          </a:ln>
          <a:extLst>
            <a:ext uri="{C572A759-6A51-4108-AA02-DFA0A04FC94B}">
              <ma14:wrappingTextBoxFlag xmlns="" xmlns:ma14="http://schemas.microsoft.com/office/mac/drawingml/2011/main" val="1"/>
            </a:ext>
          </a:extLst>
        </p:spPr>
        <p:txBody>
          <a:bodyPr lIns="45719" rIns="45719"/>
          <a:lstStyle/>
          <a:p>
            <a:r>
              <a:t>Body Level One</a:t>
            </a:r>
          </a:p>
          <a:p>
            <a:pPr lvl="1"/>
            <a:r>
              <a:t>Body Level Two</a:t>
            </a:r>
          </a:p>
          <a:p>
            <a:pPr lvl="2"/>
            <a:r>
              <a:t>Body Level Three</a:t>
            </a:r>
          </a:p>
          <a:p>
            <a:pPr lvl="3"/>
            <a:r>
              <a:t>Body Level Four</a:t>
            </a:r>
          </a:p>
          <a:p>
            <a:pPr lvl="4"/>
            <a:r>
              <a:t>Body Level Five</a:t>
            </a:r>
          </a:p>
        </p:txBody>
      </p:sp>
      <p:sp>
        <p:nvSpPr>
          <p:cNvPr id="4" name="Slide Number"/>
          <p:cNvSpPr txBox="1">
            <a:spLocks noGrp="1"/>
          </p:cNvSpPr>
          <p:nvPr>
            <p:ph type="sldNum" sz="quarter" idx="2"/>
          </p:nvPr>
        </p:nvSpPr>
        <p:spPr>
          <a:xfrm>
            <a:off x="3676861" y="14862821"/>
            <a:ext cx="1775038" cy="879006"/>
          </a:xfrm>
          <a:prstGeom prst="rect">
            <a:avLst/>
          </a:prstGeom>
          <a:ln w="12700">
            <a:miter lim="400000"/>
          </a:ln>
        </p:spPr>
        <p:txBody>
          <a:bodyPr wrap="none" lIns="45719" rIns="45719" anchor="ctr">
            <a:spAutoFit/>
          </a:bodyPr>
          <a:lstStyle>
            <a:lvl1pPr algn="r">
              <a:defRPr sz="1200"/>
            </a:lvl1pPr>
          </a:lstStyle>
          <a:p>
            <a:fld id="{86CB4B4D-7CA3-9044-876B-883B54F8677D}" type="slidenum">
              <a:t>‹#›</a:t>
            </a:fld>
            <a:endParaRPr/>
          </a:p>
        </p:txBody>
      </p:sp>
    </p:spTree>
  </p:cSld>
  <p:clrMap bg1="lt1" tx1="dk1" bg2="lt2" tx2="dk2" accent1="accent1" accent2="accent2" accent3="accent3" accent4="accent4" accent5="accent5" accent6="accent6" hlink="hlink" folHlink="folHlink"/>
  <p:sldLayoutIdLst>
    <p:sldLayoutId id="2147483649" r:id="rId1"/>
  </p:sldLayoutIdLst>
  <p:transition spd="med"/>
  <p:txStyles>
    <p:titleStyle>
      <a:lvl1pPr marL="0" marR="0" indent="0" algn="ctr" defTabSz="457200" rtl="0" latinLnBrk="0">
        <a:lnSpc>
          <a:spcPct val="100000"/>
        </a:lnSpc>
        <a:spcBef>
          <a:spcPts val="0"/>
        </a:spcBef>
        <a:spcAft>
          <a:spcPts val="0"/>
        </a:spcAft>
        <a:buClrTx/>
        <a:buSzTx/>
        <a:buFontTx/>
        <a:buNone/>
        <a:tabLst/>
        <a:defRPr sz="4400" b="0" i="0" u="none" strike="noStrike" cap="none" spc="0" baseline="0">
          <a:solidFill>
            <a:srgbClr val="000000"/>
          </a:solidFill>
          <a:uFillTx/>
          <a:latin typeface="+mj-lt"/>
          <a:ea typeface="+mj-ea"/>
          <a:cs typeface="+mj-cs"/>
          <a:sym typeface="Calibri"/>
        </a:defRPr>
      </a:lvl1pPr>
      <a:lvl2pPr marL="0" marR="0" indent="0" algn="ctr" defTabSz="457200" rtl="0" latinLnBrk="0">
        <a:lnSpc>
          <a:spcPct val="100000"/>
        </a:lnSpc>
        <a:spcBef>
          <a:spcPts val="0"/>
        </a:spcBef>
        <a:spcAft>
          <a:spcPts val="0"/>
        </a:spcAft>
        <a:buClrTx/>
        <a:buSzTx/>
        <a:buFontTx/>
        <a:buNone/>
        <a:tabLst/>
        <a:defRPr sz="4400" b="0" i="0" u="none" strike="noStrike" cap="none" spc="0" baseline="0">
          <a:solidFill>
            <a:srgbClr val="000000"/>
          </a:solidFill>
          <a:uFillTx/>
          <a:latin typeface="+mj-lt"/>
          <a:ea typeface="+mj-ea"/>
          <a:cs typeface="+mj-cs"/>
          <a:sym typeface="Calibri"/>
        </a:defRPr>
      </a:lvl2pPr>
      <a:lvl3pPr marL="0" marR="0" indent="0" algn="ctr" defTabSz="457200" rtl="0" latinLnBrk="0">
        <a:lnSpc>
          <a:spcPct val="100000"/>
        </a:lnSpc>
        <a:spcBef>
          <a:spcPts val="0"/>
        </a:spcBef>
        <a:spcAft>
          <a:spcPts val="0"/>
        </a:spcAft>
        <a:buClrTx/>
        <a:buSzTx/>
        <a:buFontTx/>
        <a:buNone/>
        <a:tabLst/>
        <a:defRPr sz="4400" b="0" i="0" u="none" strike="noStrike" cap="none" spc="0" baseline="0">
          <a:solidFill>
            <a:srgbClr val="000000"/>
          </a:solidFill>
          <a:uFillTx/>
          <a:latin typeface="+mj-lt"/>
          <a:ea typeface="+mj-ea"/>
          <a:cs typeface="+mj-cs"/>
          <a:sym typeface="Calibri"/>
        </a:defRPr>
      </a:lvl3pPr>
      <a:lvl4pPr marL="0" marR="0" indent="0" algn="ctr" defTabSz="457200" rtl="0" latinLnBrk="0">
        <a:lnSpc>
          <a:spcPct val="100000"/>
        </a:lnSpc>
        <a:spcBef>
          <a:spcPts val="0"/>
        </a:spcBef>
        <a:spcAft>
          <a:spcPts val="0"/>
        </a:spcAft>
        <a:buClrTx/>
        <a:buSzTx/>
        <a:buFontTx/>
        <a:buNone/>
        <a:tabLst/>
        <a:defRPr sz="4400" b="0" i="0" u="none" strike="noStrike" cap="none" spc="0" baseline="0">
          <a:solidFill>
            <a:srgbClr val="000000"/>
          </a:solidFill>
          <a:uFillTx/>
          <a:latin typeface="+mj-lt"/>
          <a:ea typeface="+mj-ea"/>
          <a:cs typeface="+mj-cs"/>
          <a:sym typeface="Calibri"/>
        </a:defRPr>
      </a:lvl4pPr>
      <a:lvl5pPr marL="0" marR="0" indent="0" algn="ctr" defTabSz="457200" rtl="0" latinLnBrk="0">
        <a:lnSpc>
          <a:spcPct val="100000"/>
        </a:lnSpc>
        <a:spcBef>
          <a:spcPts val="0"/>
        </a:spcBef>
        <a:spcAft>
          <a:spcPts val="0"/>
        </a:spcAft>
        <a:buClrTx/>
        <a:buSzTx/>
        <a:buFontTx/>
        <a:buNone/>
        <a:tabLst/>
        <a:defRPr sz="4400" b="0" i="0" u="none" strike="noStrike" cap="none" spc="0" baseline="0">
          <a:solidFill>
            <a:srgbClr val="000000"/>
          </a:solidFill>
          <a:uFillTx/>
          <a:latin typeface="+mj-lt"/>
          <a:ea typeface="+mj-ea"/>
          <a:cs typeface="+mj-cs"/>
          <a:sym typeface="Calibri"/>
        </a:defRPr>
      </a:lvl5pPr>
      <a:lvl6pPr marL="0" marR="0" indent="457200" algn="ctr" defTabSz="457200" rtl="0" latinLnBrk="0">
        <a:lnSpc>
          <a:spcPct val="100000"/>
        </a:lnSpc>
        <a:spcBef>
          <a:spcPts val="0"/>
        </a:spcBef>
        <a:spcAft>
          <a:spcPts val="0"/>
        </a:spcAft>
        <a:buClrTx/>
        <a:buSzTx/>
        <a:buFontTx/>
        <a:buNone/>
        <a:tabLst/>
        <a:defRPr sz="4400" b="0" i="0" u="none" strike="noStrike" cap="none" spc="0" baseline="0">
          <a:solidFill>
            <a:srgbClr val="000000"/>
          </a:solidFill>
          <a:uFillTx/>
          <a:latin typeface="+mj-lt"/>
          <a:ea typeface="+mj-ea"/>
          <a:cs typeface="+mj-cs"/>
          <a:sym typeface="Calibri"/>
        </a:defRPr>
      </a:lvl6pPr>
      <a:lvl7pPr marL="0" marR="0" indent="914400" algn="ctr" defTabSz="457200" rtl="0" latinLnBrk="0">
        <a:lnSpc>
          <a:spcPct val="100000"/>
        </a:lnSpc>
        <a:spcBef>
          <a:spcPts val="0"/>
        </a:spcBef>
        <a:spcAft>
          <a:spcPts val="0"/>
        </a:spcAft>
        <a:buClrTx/>
        <a:buSzTx/>
        <a:buFontTx/>
        <a:buNone/>
        <a:tabLst/>
        <a:defRPr sz="4400" b="0" i="0" u="none" strike="noStrike" cap="none" spc="0" baseline="0">
          <a:solidFill>
            <a:srgbClr val="000000"/>
          </a:solidFill>
          <a:uFillTx/>
          <a:latin typeface="+mj-lt"/>
          <a:ea typeface="+mj-ea"/>
          <a:cs typeface="+mj-cs"/>
          <a:sym typeface="Calibri"/>
        </a:defRPr>
      </a:lvl7pPr>
      <a:lvl8pPr marL="0" marR="0" indent="1371600" algn="ctr" defTabSz="457200" rtl="0" latinLnBrk="0">
        <a:lnSpc>
          <a:spcPct val="100000"/>
        </a:lnSpc>
        <a:spcBef>
          <a:spcPts val="0"/>
        </a:spcBef>
        <a:spcAft>
          <a:spcPts val="0"/>
        </a:spcAft>
        <a:buClrTx/>
        <a:buSzTx/>
        <a:buFontTx/>
        <a:buNone/>
        <a:tabLst/>
        <a:defRPr sz="4400" b="0" i="0" u="none" strike="noStrike" cap="none" spc="0" baseline="0">
          <a:solidFill>
            <a:srgbClr val="000000"/>
          </a:solidFill>
          <a:uFillTx/>
          <a:latin typeface="+mj-lt"/>
          <a:ea typeface="+mj-ea"/>
          <a:cs typeface="+mj-cs"/>
          <a:sym typeface="Calibri"/>
        </a:defRPr>
      </a:lvl8pPr>
      <a:lvl9pPr marL="0" marR="0" indent="1828800" algn="ctr" defTabSz="457200" rtl="0" latinLnBrk="0">
        <a:lnSpc>
          <a:spcPct val="100000"/>
        </a:lnSpc>
        <a:spcBef>
          <a:spcPts val="0"/>
        </a:spcBef>
        <a:spcAft>
          <a:spcPts val="0"/>
        </a:spcAft>
        <a:buClrTx/>
        <a:buSzTx/>
        <a:buFontTx/>
        <a:buNone/>
        <a:tabLst/>
        <a:defRPr sz="4400" b="0" i="0" u="none" strike="noStrike" cap="none" spc="0" baseline="0">
          <a:solidFill>
            <a:srgbClr val="000000"/>
          </a:solidFill>
          <a:uFillTx/>
          <a:latin typeface="+mj-lt"/>
          <a:ea typeface="+mj-ea"/>
          <a:cs typeface="+mj-cs"/>
          <a:sym typeface="Calibri"/>
        </a:defRPr>
      </a:lvl9pPr>
    </p:titleStyle>
    <p:bodyStyle>
      <a:lvl1pPr marL="342900" marR="0" indent="-342900" algn="l" defTabSz="457200" rtl="0" latinLnBrk="0">
        <a:lnSpc>
          <a:spcPct val="100000"/>
        </a:lnSpc>
        <a:spcBef>
          <a:spcPts val="700"/>
        </a:spcBef>
        <a:spcAft>
          <a:spcPts val="0"/>
        </a:spcAft>
        <a:buClrTx/>
        <a:buSzPct val="100000"/>
        <a:buFont typeface="Arial"/>
        <a:buChar char="»"/>
        <a:tabLst/>
        <a:defRPr sz="3200" b="0" i="0" u="none" strike="noStrike" cap="none" spc="0" baseline="0">
          <a:solidFill>
            <a:srgbClr val="000000"/>
          </a:solidFill>
          <a:uFillTx/>
          <a:latin typeface="+mj-lt"/>
          <a:ea typeface="+mj-ea"/>
          <a:cs typeface="+mj-cs"/>
          <a:sym typeface="Calibri"/>
        </a:defRPr>
      </a:lvl1pPr>
      <a:lvl2pPr marL="783771" marR="0" indent="-326571" algn="l" defTabSz="457200" rtl="0" latinLnBrk="0">
        <a:lnSpc>
          <a:spcPct val="100000"/>
        </a:lnSpc>
        <a:spcBef>
          <a:spcPts val="700"/>
        </a:spcBef>
        <a:spcAft>
          <a:spcPts val="0"/>
        </a:spcAft>
        <a:buClrTx/>
        <a:buSzPct val="100000"/>
        <a:buFont typeface="Arial"/>
        <a:buChar char="–"/>
        <a:tabLst/>
        <a:defRPr sz="3200" b="0" i="0" u="none" strike="noStrike" cap="none" spc="0" baseline="0">
          <a:solidFill>
            <a:srgbClr val="000000"/>
          </a:solidFill>
          <a:uFillTx/>
          <a:latin typeface="+mj-lt"/>
          <a:ea typeface="+mj-ea"/>
          <a:cs typeface="+mj-cs"/>
          <a:sym typeface="Calibri"/>
        </a:defRPr>
      </a:lvl2pPr>
      <a:lvl3pPr marL="1219200" marR="0" indent="-304800" algn="l" defTabSz="457200" rtl="0" latinLnBrk="0">
        <a:lnSpc>
          <a:spcPct val="100000"/>
        </a:lnSpc>
        <a:spcBef>
          <a:spcPts val="700"/>
        </a:spcBef>
        <a:spcAft>
          <a:spcPts val="0"/>
        </a:spcAft>
        <a:buClrTx/>
        <a:buSzPct val="100000"/>
        <a:buFont typeface="Arial"/>
        <a:buChar char="•"/>
        <a:tabLst/>
        <a:defRPr sz="3200" b="0" i="0" u="none" strike="noStrike" cap="none" spc="0" baseline="0">
          <a:solidFill>
            <a:srgbClr val="000000"/>
          </a:solidFill>
          <a:uFillTx/>
          <a:latin typeface="+mj-lt"/>
          <a:ea typeface="+mj-ea"/>
          <a:cs typeface="+mj-cs"/>
          <a:sym typeface="Calibri"/>
        </a:defRPr>
      </a:lvl3pPr>
      <a:lvl4pPr marL="1737360" marR="0" indent="-365760" algn="l" defTabSz="457200" rtl="0" latinLnBrk="0">
        <a:lnSpc>
          <a:spcPct val="100000"/>
        </a:lnSpc>
        <a:spcBef>
          <a:spcPts val="700"/>
        </a:spcBef>
        <a:spcAft>
          <a:spcPts val="0"/>
        </a:spcAft>
        <a:buClrTx/>
        <a:buSzPct val="100000"/>
        <a:buFont typeface="Arial"/>
        <a:buChar char="–"/>
        <a:tabLst/>
        <a:defRPr sz="3200" b="0" i="0" u="none" strike="noStrike" cap="none" spc="0" baseline="0">
          <a:solidFill>
            <a:srgbClr val="000000"/>
          </a:solidFill>
          <a:uFillTx/>
          <a:latin typeface="+mj-lt"/>
          <a:ea typeface="+mj-ea"/>
          <a:cs typeface="+mj-cs"/>
          <a:sym typeface="Calibri"/>
        </a:defRPr>
      </a:lvl4pPr>
      <a:lvl5pPr marL="2235200" marR="0" indent="-406400" algn="l" defTabSz="457200" rtl="0" latinLnBrk="0">
        <a:lnSpc>
          <a:spcPct val="100000"/>
        </a:lnSpc>
        <a:spcBef>
          <a:spcPts val="700"/>
        </a:spcBef>
        <a:spcAft>
          <a:spcPts val="0"/>
        </a:spcAft>
        <a:buClrTx/>
        <a:buSzPct val="100000"/>
        <a:buFont typeface="Arial"/>
        <a:buChar char="»"/>
        <a:tabLst/>
        <a:defRPr sz="3200" b="0" i="0" u="none" strike="noStrike" cap="none" spc="0" baseline="0">
          <a:solidFill>
            <a:srgbClr val="000000"/>
          </a:solidFill>
          <a:uFillTx/>
          <a:latin typeface="+mj-lt"/>
          <a:ea typeface="+mj-ea"/>
          <a:cs typeface="+mj-cs"/>
          <a:sym typeface="Calibri"/>
        </a:defRPr>
      </a:lvl5pPr>
      <a:lvl6pPr marL="2692400" marR="0" indent="-406400" algn="l" defTabSz="457200" rtl="0" latinLnBrk="0">
        <a:lnSpc>
          <a:spcPct val="100000"/>
        </a:lnSpc>
        <a:spcBef>
          <a:spcPts val="700"/>
        </a:spcBef>
        <a:spcAft>
          <a:spcPts val="0"/>
        </a:spcAft>
        <a:buClrTx/>
        <a:buSzPct val="100000"/>
        <a:buFont typeface="Arial"/>
        <a:buChar char=""/>
        <a:tabLst/>
        <a:defRPr sz="3200" b="0" i="0" u="none" strike="noStrike" cap="none" spc="0" baseline="0">
          <a:solidFill>
            <a:srgbClr val="000000"/>
          </a:solidFill>
          <a:uFillTx/>
          <a:latin typeface="+mj-lt"/>
          <a:ea typeface="+mj-ea"/>
          <a:cs typeface="+mj-cs"/>
          <a:sym typeface="Calibri"/>
        </a:defRPr>
      </a:lvl6pPr>
      <a:lvl7pPr marL="3149600" marR="0" indent="-406400" algn="l" defTabSz="457200" rtl="0" latinLnBrk="0">
        <a:lnSpc>
          <a:spcPct val="100000"/>
        </a:lnSpc>
        <a:spcBef>
          <a:spcPts val="700"/>
        </a:spcBef>
        <a:spcAft>
          <a:spcPts val="0"/>
        </a:spcAft>
        <a:buClrTx/>
        <a:buSzPct val="100000"/>
        <a:buFont typeface="Arial"/>
        <a:buChar char=""/>
        <a:tabLst/>
        <a:defRPr sz="3200" b="0" i="0" u="none" strike="noStrike" cap="none" spc="0" baseline="0">
          <a:solidFill>
            <a:srgbClr val="000000"/>
          </a:solidFill>
          <a:uFillTx/>
          <a:latin typeface="+mj-lt"/>
          <a:ea typeface="+mj-ea"/>
          <a:cs typeface="+mj-cs"/>
          <a:sym typeface="Calibri"/>
        </a:defRPr>
      </a:lvl7pPr>
      <a:lvl8pPr marL="3606800" marR="0" indent="-406400" algn="l" defTabSz="457200" rtl="0" latinLnBrk="0">
        <a:lnSpc>
          <a:spcPct val="100000"/>
        </a:lnSpc>
        <a:spcBef>
          <a:spcPts val="700"/>
        </a:spcBef>
        <a:spcAft>
          <a:spcPts val="0"/>
        </a:spcAft>
        <a:buClrTx/>
        <a:buSzPct val="100000"/>
        <a:buFont typeface="Arial"/>
        <a:buChar char=""/>
        <a:tabLst/>
        <a:defRPr sz="3200" b="0" i="0" u="none" strike="noStrike" cap="none" spc="0" baseline="0">
          <a:solidFill>
            <a:srgbClr val="000000"/>
          </a:solidFill>
          <a:uFillTx/>
          <a:latin typeface="+mj-lt"/>
          <a:ea typeface="+mj-ea"/>
          <a:cs typeface="+mj-cs"/>
          <a:sym typeface="Calibri"/>
        </a:defRPr>
      </a:lvl8pPr>
      <a:lvl9pPr marL="4064000" marR="0" indent="-406400" algn="l" defTabSz="457200" rtl="0" latinLnBrk="0">
        <a:lnSpc>
          <a:spcPct val="100000"/>
        </a:lnSpc>
        <a:spcBef>
          <a:spcPts val="700"/>
        </a:spcBef>
        <a:spcAft>
          <a:spcPts val="0"/>
        </a:spcAft>
        <a:buClrTx/>
        <a:buSzPct val="100000"/>
        <a:buFont typeface="Arial"/>
        <a:buChar char=""/>
        <a:tabLst/>
        <a:defRPr sz="3200" b="0" i="0" u="none" strike="noStrike" cap="none" spc="0" baseline="0">
          <a:solidFill>
            <a:srgbClr val="000000"/>
          </a:solidFill>
          <a:uFillTx/>
          <a:latin typeface="+mj-lt"/>
          <a:ea typeface="+mj-ea"/>
          <a:cs typeface="+mj-cs"/>
          <a:sym typeface="Calibri"/>
        </a:defRPr>
      </a:lvl9pPr>
    </p:bodyStyle>
    <p:otherStyle>
      <a:lvl1pPr marL="0" marR="0" indent="0" algn="r" defTabSz="4572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1pPr>
      <a:lvl2pPr marL="0" marR="0" indent="457200" algn="r" defTabSz="4572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2pPr>
      <a:lvl3pPr marL="0" marR="0" indent="914400" algn="r" defTabSz="4572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3pPr>
      <a:lvl4pPr marL="0" marR="0" indent="1371600" algn="r" defTabSz="4572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4pPr>
      <a:lvl5pPr marL="0" marR="0" indent="1828800" algn="r" defTabSz="4572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5pPr>
      <a:lvl6pPr marL="0" marR="0" indent="0" algn="r" defTabSz="4572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6pPr>
      <a:lvl7pPr marL="0" marR="0" indent="0" algn="r" defTabSz="4572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7pPr>
      <a:lvl8pPr marL="0" marR="0" indent="0" algn="r" defTabSz="4572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8pPr>
      <a:lvl9pPr marL="0" marR="0" indent="0" algn="r" defTabSz="4572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8" Type="http://schemas.openxmlformats.org/officeDocument/2006/relationships/image" Target="../media/image5.jpeg"/><Relationship Id="rId3" Type="http://schemas.openxmlformats.org/officeDocument/2006/relationships/image" Target="../media/image2.jpeg"/><Relationship Id="rId7" Type="http://schemas.openxmlformats.org/officeDocument/2006/relationships/image" Target="../media/image4.jpeg"/><Relationship Id="rId2" Type="http://schemas.openxmlformats.org/officeDocument/2006/relationships/notesSlide" Target="../notesSlides/notesSlide2.xml"/><Relationship Id="rId1" Type="http://schemas.openxmlformats.org/officeDocument/2006/relationships/slideLayout" Target="../slideLayouts/slideLayout1.xml"/><Relationship Id="rId6" Type="http://schemas.openxmlformats.org/officeDocument/2006/relationships/image" Target="../media/image1.png"/><Relationship Id="rId11" Type="http://schemas.openxmlformats.org/officeDocument/2006/relationships/image" Target="../media/image8.emf"/><Relationship Id="rId5" Type="http://schemas.openxmlformats.org/officeDocument/2006/relationships/image" Target="../media/image3.jpeg"/><Relationship Id="rId10" Type="http://schemas.openxmlformats.org/officeDocument/2006/relationships/image" Target="../media/image7.jpeg"/><Relationship Id="rId4" Type="http://schemas.openxmlformats.org/officeDocument/2006/relationships/hyperlink" Target="https://players.brightcove.net/1302165871001/default_default/index.html?videoId=6213336826001" TargetMode="External"/><Relationship Id="rId9" Type="http://schemas.openxmlformats.org/officeDocument/2006/relationships/image" Target="../media/image6.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This is a template designed to help create custom email marketing. Click on Slide 2 for customizable content."/>
          <p:cNvSpPr txBox="1"/>
          <p:nvPr/>
        </p:nvSpPr>
        <p:spPr>
          <a:xfrm>
            <a:off x="45719" y="1641475"/>
            <a:ext cx="7395212" cy="1299007"/>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lvl1pPr algn="ctr">
              <a:defRPr sz="2800" b="1">
                <a:solidFill>
                  <a:srgbClr val="FF0000"/>
                </a:solidFill>
                <a:latin typeface="Arial"/>
                <a:ea typeface="Arial"/>
                <a:cs typeface="Arial"/>
                <a:sym typeface="Arial"/>
              </a:defRPr>
            </a:lvl1pPr>
          </a:lstStyle>
          <a:p>
            <a:pPr marL="0" marR="0" lvl="0" indent="0" algn="ctr" defTabSz="457200" rtl="0" eaLnBrk="1" fontAlgn="auto" latinLnBrk="0" hangingPunct="0">
              <a:lnSpc>
                <a:spcPct val="100000"/>
              </a:lnSpc>
              <a:spcBef>
                <a:spcPts val="0"/>
              </a:spcBef>
              <a:spcAft>
                <a:spcPts val="0"/>
              </a:spcAft>
              <a:buClrTx/>
              <a:buSzTx/>
              <a:buFontTx/>
              <a:buNone/>
              <a:tabLst/>
              <a:defRPr/>
            </a:pPr>
            <a:r>
              <a:rPr kumimoji="0" sz="2800" b="1" i="0" u="none" strike="noStrike" kern="0" cap="none" spc="0" normalizeH="0" baseline="0" noProof="0">
                <a:ln>
                  <a:noFill/>
                </a:ln>
                <a:solidFill>
                  <a:srgbClr val="FF0000"/>
                </a:solidFill>
                <a:effectLst/>
                <a:uLnTx/>
                <a:uFillTx/>
                <a:latin typeface="Arial"/>
                <a:cs typeface="Arial"/>
                <a:sym typeface="Arial"/>
              </a:rPr>
              <a:t>This is a template designed to help create custom email marketing. Click on Slide 2 for customizable content. </a:t>
            </a:r>
          </a:p>
        </p:txBody>
      </p:sp>
      <p:pic>
        <p:nvPicPr>
          <p:cNvPr id="21" name="Untitled-1.png" descr="Untitled-1.png"/>
          <p:cNvPicPr>
            <a:picLocks noChangeAspect="1"/>
          </p:cNvPicPr>
          <p:nvPr/>
        </p:nvPicPr>
        <p:blipFill>
          <a:blip r:embed="rId3"/>
          <a:stretch>
            <a:fillRect/>
          </a:stretch>
        </p:blipFill>
        <p:spPr>
          <a:xfrm>
            <a:off x="2687637" y="808037"/>
            <a:ext cx="2241551" cy="482601"/>
          </a:xfrm>
          <a:prstGeom prst="rect">
            <a:avLst/>
          </a:prstGeom>
          <a:ln w="12700">
            <a:miter lim="400000"/>
          </a:ln>
        </p:spPr>
      </p:pic>
      <p:sp>
        <p:nvSpPr>
          <p:cNvPr id="22" name="HOW TO USE THIS EMAIL TEMPLATE:…"/>
          <p:cNvSpPr txBox="1"/>
          <p:nvPr/>
        </p:nvSpPr>
        <p:spPr>
          <a:xfrm>
            <a:off x="188594" y="3243262"/>
            <a:ext cx="7303137" cy="12157174"/>
          </a:xfrm>
          <a:prstGeom prst="rect">
            <a:avLst/>
          </a:prstGeom>
          <a:ln w="12700">
            <a:miter lim="400000"/>
          </a:ln>
          <a:extLst>
            <a:ext uri="{C572A759-6A51-4108-AA02-DFA0A04FC94B}">
              <ma14:wrappingTextBoxFlag xmlns="" xmlns:ma14="http://schemas.microsoft.com/office/mac/drawingml/2011/main" val="1"/>
            </a:ext>
          </a:extLst>
        </p:spPr>
        <p:txBody>
          <a:bodyPr lIns="45719" tIns="45720" rIns="45719" bIns="45720" anchor="t">
            <a:spAutoFit/>
          </a:bodyPr>
          <a:lstStyle/>
          <a:p>
            <a:pPr marL="0" marR="0" lvl="0" indent="0" algn="ctr" defTabSz="457200" rtl="0" eaLnBrk="1" fontAlgn="auto" latinLnBrk="0" hangingPunct="0">
              <a:lnSpc>
                <a:spcPct val="100000"/>
              </a:lnSpc>
              <a:spcBef>
                <a:spcPts val="0"/>
              </a:spcBef>
              <a:spcAft>
                <a:spcPts val="0"/>
              </a:spcAft>
              <a:buClrTx/>
              <a:buSzTx/>
              <a:buFontTx/>
              <a:buNone/>
              <a:tabLst/>
              <a:defRPr sz="1600" b="1"/>
            </a:pPr>
            <a:r>
              <a:rPr kumimoji="0" sz="1600" b="1" i="0" u="none" strike="noStrike" kern="0" cap="none" spc="0" normalizeH="0" baseline="0" noProof="0" dirty="0">
                <a:ln>
                  <a:noFill/>
                </a:ln>
                <a:solidFill>
                  <a:srgbClr val="000000"/>
                </a:solidFill>
                <a:effectLst/>
                <a:uLnTx/>
                <a:uFillTx/>
                <a:latin typeface="Arial" panose="020B0604020202020204" pitchFamily="34" charset="0"/>
                <a:cs typeface="Arial" panose="020B0604020202020204" pitchFamily="34" charset="0"/>
                <a:sym typeface="Calibri"/>
              </a:rPr>
              <a:t>HOW TO USE THIS EMAIL TEMPLATE:</a:t>
            </a:r>
          </a:p>
          <a:p>
            <a:pPr marL="0" marR="0" lvl="0" indent="0" algn="l" defTabSz="457200" rtl="0" eaLnBrk="1" fontAlgn="auto" latinLnBrk="0" hangingPunct="0">
              <a:lnSpc>
                <a:spcPct val="100000"/>
              </a:lnSpc>
              <a:spcBef>
                <a:spcPts val="0"/>
              </a:spcBef>
              <a:spcAft>
                <a:spcPts val="0"/>
              </a:spcAft>
              <a:buClrTx/>
              <a:buSzTx/>
              <a:buFontTx/>
              <a:buNone/>
              <a:tabLst/>
              <a:defRPr sz="1600" b="1"/>
            </a:pPr>
            <a:endParaRPr kumimoji="0" sz="1600" b="1" i="0" u="none" strike="noStrike" kern="0" cap="none" spc="0" normalizeH="0" baseline="0" noProof="0" dirty="0">
              <a:ln>
                <a:noFill/>
              </a:ln>
              <a:solidFill>
                <a:srgbClr val="000000"/>
              </a:solidFill>
              <a:effectLst/>
              <a:uLnTx/>
              <a:uFillTx/>
              <a:latin typeface="Arial" panose="020B0604020202020204" pitchFamily="34" charset="0"/>
              <a:cs typeface="Arial" panose="020B0604020202020204" pitchFamily="34" charset="0"/>
              <a:sym typeface="Calibri"/>
            </a:endParaRPr>
          </a:p>
          <a:p>
            <a:pPr marL="0" marR="0" lvl="0" indent="0" algn="l" defTabSz="457200" rtl="0" eaLnBrk="1" fontAlgn="auto" latinLnBrk="0" hangingPunct="0">
              <a:lnSpc>
                <a:spcPct val="100000"/>
              </a:lnSpc>
              <a:spcBef>
                <a:spcPts val="0"/>
              </a:spcBef>
              <a:spcAft>
                <a:spcPts val="0"/>
              </a:spcAft>
              <a:buClrTx/>
              <a:buSzTx/>
              <a:buFontTx/>
              <a:buNone/>
              <a:tabLst/>
              <a:defRPr sz="1600" b="1"/>
            </a:pPr>
            <a:r>
              <a:rPr kumimoji="0" lang="en-US" sz="1600" b="1" i="0" u="none" strike="noStrike" kern="0" cap="none" spc="0" normalizeH="0" baseline="0" noProof="0" dirty="0">
                <a:ln>
                  <a:noFill/>
                </a:ln>
                <a:solidFill>
                  <a:srgbClr val="000000"/>
                </a:solidFill>
                <a:effectLst/>
                <a:uLnTx/>
                <a:uFillTx/>
                <a:latin typeface="Arial" panose="020B0604020202020204" pitchFamily="34" charset="0"/>
                <a:cs typeface="Arial" panose="020B0604020202020204" pitchFamily="34" charset="0"/>
                <a:sym typeface="Calibri"/>
              </a:rPr>
              <a:t>Add your </a:t>
            </a:r>
            <a:r>
              <a:rPr kumimoji="0" sz="1600" b="1" i="0" u="none" strike="noStrike" kern="0" cap="none" spc="0" normalizeH="0" baseline="0" noProof="0" dirty="0">
                <a:ln>
                  <a:noFill/>
                </a:ln>
                <a:solidFill>
                  <a:srgbClr val="000000"/>
                </a:solidFill>
                <a:effectLst/>
                <a:uLnTx/>
                <a:uFillTx/>
                <a:latin typeface="Arial" panose="020B0604020202020204" pitchFamily="34" charset="0"/>
                <a:cs typeface="Arial" panose="020B0604020202020204" pitchFamily="34" charset="0"/>
                <a:sym typeface="Calibri"/>
              </a:rPr>
              <a:t>logo</a:t>
            </a:r>
          </a:p>
          <a:p>
            <a:pPr marL="0" marR="0" lvl="0" indent="0" algn="l" defTabSz="457200" rtl="0" eaLnBrk="1" fontAlgn="auto" latinLnBrk="0" hangingPunct="0">
              <a:lnSpc>
                <a:spcPct val="100000"/>
              </a:lnSpc>
              <a:spcBef>
                <a:spcPts val="0"/>
              </a:spcBef>
              <a:spcAft>
                <a:spcPts val="0"/>
              </a:spcAft>
              <a:buClrTx/>
              <a:buSzTx/>
              <a:buFontTx/>
              <a:buNone/>
              <a:tabLst/>
              <a:defRPr sz="1600"/>
            </a:pPr>
            <a:r>
              <a:rPr kumimoji="0" sz="1600" b="0" i="0" u="none" strike="noStrike" kern="0" cap="none" spc="0" normalizeH="0" baseline="0" noProof="0" dirty="0">
                <a:ln>
                  <a:noFill/>
                </a:ln>
                <a:solidFill>
                  <a:srgbClr val="000000"/>
                </a:solidFill>
                <a:effectLst/>
                <a:uLnTx/>
                <a:uFillTx/>
                <a:latin typeface="Arial" panose="020B0604020202020204" pitchFamily="34" charset="0"/>
                <a:cs typeface="Arial" panose="020B0604020202020204" pitchFamily="34" charset="0"/>
                <a:sym typeface="Calibri"/>
              </a:rPr>
              <a:t>You can place your logo in the top left corner by simply dragging an image file from your computer</a:t>
            </a:r>
            <a:r>
              <a:rPr kumimoji="0" lang="en-US" sz="1600" b="0" i="0" u="none" strike="noStrike" kern="0" cap="none" spc="0" normalizeH="0" baseline="0" noProof="0" dirty="0">
                <a:ln>
                  <a:noFill/>
                </a:ln>
                <a:solidFill>
                  <a:srgbClr val="000000"/>
                </a:solidFill>
                <a:effectLst/>
                <a:uLnTx/>
                <a:uFillTx/>
                <a:latin typeface="Arial" panose="020B0604020202020204" pitchFamily="34" charset="0"/>
                <a:cs typeface="Arial" panose="020B0604020202020204" pitchFamily="34" charset="0"/>
                <a:sym typeface="Calibri"/>
              </a:rPr>
              <a:t> </a:t>
            </a:r>
            <a:r>
              <a:rPr kumimoji="0" sz="1600" b="0" i="0" u="none" strike="noStrike" kern="0" cap="none" spc="0" normalizeH="0" baseline="0" noProof="0" dirty="0">
                <a:ln>
                  <a:noFill/>
                </a:ln>
                <a:solidFill>
                  <a:srgbClr val="000000"/>
                </a:solidFill>
                <a:effectLst/>
                <a:uLnTx/>
                <a:uFillTx/>
                <a:latin typeface="Arial" panose="020B0604020202020204" pitchFamily="34" charset="0"/>
                <a:cs typeface="Arial" panose="020B0604020202020204" pitchFamily="34" charset="0"/>
                <a:sym typeface="Calibri"/>
              </a:rPr>
              <a:t>or using the dropdown menu [ Insert&gt;Photo&gt; Insert</a:t>
            </a:r>
            <a:r>
              <a:rPr kumimoji="0" lang="en-US" sz="1600" b="0" i="0" u="none" strike="noStrike" kern="0" cap="none" spc="0" normalizeH="0" baseline="0" noProof="0" dirty="0">
                <a:ln>
                  <a:noFill/>
                </a:ln>
                <a:solidFill>
                  <a:srgbClr val="000000"/>
                </a:solidFill>
                <a:effectLst/>
                <a:uLnTx/>
                <a:uFillTx/>
                <a:latin typeface="Arial" panose="020B0604020202020204" pitchFamily="34" charset="0"/>
                <a:cs typeface="Arial" panose="020B0604020202020204" pitchFamily="34" charset="0"/>
                <a:sym typeface="Calibri"/>
              </a:rPr>
              <a:t> </a:t>
            </a:r>
            <a:r>
              <a:rPr kumimoji="0" sz="1600" b="0" i="0" u="none" strike="noStrike" kern="0" cap="none" spc="0" normalizeH="0" baseline="0" noProof="0" dirty="0">
                <a:ln>
                  <a:noFill/>
                </a:ln>
                <a:solidFill>
                  <a:srgbClr val="000000"/>
                </a:solidFill>
                <a:effectLst/>
                <a:uLnTx/>
                <a:uFillTx/>
                <a:latin typeface="Arial" panose="020B0604020202020204" pitchFamily="34" charset="0"/>
                <a:cs typeface="Arial" panose="020B0604020202020204" pitchFamily="34" charset="0"/>
                <a:sym typeface="Calibri"/>
              </a:rPr>
              <a:t>Picture from File ]</a:t>
            </a:r>
            <a:r>
              <a:rPr kumimoji="0" lang="en-US" sz="1600" b="0" i="0" u="none" strike="noStrike" kern="0" cap="none" spc="0" normalizeH="0" baseline="0" noProof="0" dirty="0">
                <a:ln>
                  <a:noFill/>
                </a:ln>
                <a:solidFill>
                  <a:srgbClr val="000000"/>
                </a:solidFill>
                <a:effectLst/>
                <a:uLnTx/>
                <a:uFillTx/>
                <a:latin typeface="Arial" panose="020B0604020202020204" pitchFamily="34" charset="0"/>
                <a:cs typeface="Arial" panose="020B0604020202020204" pitchFamily="34" charset="0"/>
                <a:sym typeface="Calibri"/>
              </a:rPr>
              <a:t> </a:t>
            </a:r>
            <a:r>
              <a:rPr kumimoji="0" sz="1600" b="0" i="0" u="none" strike="noStrike" kern="0" cap="none" spc="0" normalizeH="0" baseline="0" noProof="0" dirty="0">
                <a:ln>
                  <a:noFill/>
                </a:ln>
                <a:solidFill>
                  <a:srgbClr val="000000"/>
                </a:solidFill>
                <a:effectLst/>
                <a:uLnTx/>
                <a:uFillTx/>
                <a:latin typeface="Arial" panose="020B0604020202020204" pitchFamily="34" charset="0"/>
                <a:cs typeface="Arial" panose="020B0604020202020204" pitchFamily="34" charset="0"/>
                <a:sym typeface="Calibri"/>
              </a:rPr>
              <a:t>Be sure to delete the placeholder text before or after you paste and place your logo image.</a:t>
            </a:r>
          </a:p>
          <a:p>
            <a:pPr marL="0" marR="0" lvl="0" indent="0" algn="l" defTabSz="457200" rtl="0" eaLnBrk="1" fontAlgn="auto" latinLnBrk="0" hangingPunct="0">
              <a:lnSpc>
                <a:spcPct val="100000"/>
              </a:lnSpc>
              <a:spcBef>
                <a:spcPts val="0"/>
              </a:spcBef>
              <a:spcAft>
                <a:spcPts val="0"/>
              </a:spcAft>
              <a:buClrTx/>
              <a:buSzTx/>
              <a:buFontTx/>
              <a:buNone/>
              <a:tabLst/>
              <a:defRPr sz="1600"/>
            </a:pPr>
            <a:endParaRPr kumimoji="0" sz="1600" b="0" i="0" u="none" strike="noStrike" kern="0" cap="none" spc="0" normalizeH="0" baseline="0" noProof="0" dirty="0">
              <a:ln>
                <a:noFill/>
              </a:ln>
              <a:solidFill>
                <a:srgbClr val="000000"/>
              </a:solidFill>
              <a:effectLst/>
              <a:uLnTx/>
              <a:uFillTx/>
              <a:latin typeface="Arial" panose="020B0604020202020204" pitchFamily="34" charset="0"/>
              <a:cs typeface="Arial" panose="020B0604020202020204" pitchFamily="34" charset="0"/>
              <a:sym typeface="Calibri"/>
            </a:endParaRPr>
          </a:p>
          <a:p>
            <a:pPr marL="0" marR="0" lvl="0" indent="0" algn="l" defTabSz="457200" rtl="0" eaLnBrk="1" fontAlgn="auto" latinLnBrk="0" hangingPunct="0">
              <a:lnSpc>
                <a:spcPct val="100000"/>
              </a:lnSpc>
              <a:spcBef>
                <a:spcPts val="0"/>
              </a:spcBef>
              <a:spcAft>
                <a:spcPts val="0"/>
              </a:spcAft>
              <a:buClrTx/>
              <a:buSzTx/>
              <a:buFontTx/>
              <a:buNone/>
              <a:tabLst/>
              <a:defRPr sz="1600" b="1"/>
            </a:pPr>
            <a:r>
              <a:rPr kumimoji="0" sz="1600" b="1" i="0" u="none" strike="noStrike" kern="0" cap="none" spc="0" normalizeH="0" baseline="0" noProof="0" dirty="0">
                <a:ln>
                  <a:noFill/>
                </a:ln>
                <a:solidFill>
                  <a:srgbClr val="000000"/>
                </a:solidFill>
                <a:effectLst/>
                <a:uLnTx/>
                <a:uFillTx/>
                <a:latin typeface="Arial" panose="020B0604020202020204" pitchFamily="34" charset="0"/>
                <a:cs typeface="Arial" panose="020B0604020202020204" pitchFamily="34" charset="0"/>
                <a:sym typeface="Calibri"/>
              </a:rPr>
              <a:t>Customize your email header</a:t>
            </a:r>
          </a:p>
          <a:p>
            <a:pPr marL="0" marR="0" lvl="0" indent="0" algn="l" defTabSz="457200" rtl="0" eaLnBrk="1" fontAlgn="auto" latinLnBrk="0" hangingPunct="0">
              <a:lnSpc>
                <a:spcPct val="100000"/>
              </a:lnSpc>
              <a:spcBef>
                <a:spcPts val="0"/>
              </a:spcBef>
              <a:spcAft>
                <a:spcPts val="0"/>
              </a:spcAft>
              <a:buClrTx/>
              <a:buSzTx/>
              <a:buFontTx/>
              <a:buNone/>
              <a:tabLst/>
              <a:defRPr sz="1600"/>
            </a:pPr>
            <a:r>
              <a:rPr kumimoji="0" sz="1600" b="0" i="0" u="none" strike="noStrike" kern="0" cap="none" spc="0" normalizeH="0" baseline="0" noProof="0" dirty="0">
                <a:ln>
                  <a:noFill/>
                </a:ln>
                <a:solidFill>
                  <a:srgbClr val="000000"/>
                </a:solidFill>
                <a:effectLst/>
                <a:uLnTx/>
                <a:uFillTx/>
                <a:latin typeface="Arial" panose="020B0604020202020204" pitchFamily="34" charset="0"/>
                <a:cs typeface="Arial" panose="020B0604020202020204" pitchFamily="34" charset="0"/>
                <a:sym typeface="Calibri"/>
              </a:rPr>
              <a:t>The orange box is there to include a headline and support copy to spotlight the main email topic.</a:t>
            </a:r>
            <a:r>
              <a:rPr kumimoji="0" lang="en-US" sz="1600" b="0" i="0" u="none" strike="noStrike" kern="0" cap="none" spc="0" normalizeH="0" baseline="0" noProof="0" dirty="0">
                <a:ln>
                  <a:noFill/>
                </a:ln>
                <a:solidFill>
                  <a:srgbClr val="000000"/>
                </a:solidFill>
                <a:effectLst/>
                <a:uLnTx/>
                <a:uFillTx/>
                <a:latin typeface="Arial" panose="020B0604020202020204" pitchFamily="34" charset="0"/>
                <a:cs typeface="Arial" panose="020B0604020202020204" pitchFamily="34" charset="0"/>
                <a:sym typeface="Calibri"/>
              </a:rPr>
              <a:t> </a:t>
            </a:r>
            <a:r>
              <a:rPr kumimoji="0" sz="1600" b="0" i="0" u="none" strike="noStrike" kern="0" cap="none" spc="0" normalizeH="0" baseline="0" noProof="0" dirty="0">
                <a:ln>
                  <a:noFill/>
                </a:ln>
                <a:solidFill>
                  <a:srgbClr val="000000"/>
                </a:solidFill>
                <a:effectLst/>
                <a:uLnTx/>
                <a:uFillTx/>
                <a:latin typeface="Arial" panose="020B0604020202020204" pitchFamily="34" charset="0"/>
                <a:cs typeface="Arial" panose="020B0604020202020204" pitchFamily="34" charset="0"/>
                <a:sym typeface="Calibri"/>
              </a:rPr>
              <a:t>Depending on length of message you may need to adjust size the text to be larger/smaller.</a:t>
            </a:r>
          </a:p>
          <a:p>
            <a:pPr marL="0" marR="0" lvl="0" indent="0" algn="l" defTabSz="457200" rtl="0" eaLnBrk="1" fontAlgn="auto" latinLnBrk="0" hangingPunct="0">
              <a:lnSpc>
                <a:spcPct val="100000"/>
              </a:lnSpc>
              <a:spcBef>
                <a:spcPts val="0"/>
              </a:spcBef>
              <a:spcAft>
                <a:spcPts val="0"/>
              </a:spcAft>
              <a:buClrTx/>
              <a:buSzTx/>
              <a:buFontTx/>
              <a:buNone/>
              <a:tabLst/>
              <a:defRPr sz="1600"/>
            </a:pPr>
            <a:endParaRPr kumimoji="0" sz="1600" b="0" i="0" u="none" strike="noStrike" kern="0" cap="none" spc="0" normalizeH="0" baseline="0" noProof="0" dirty="0">
              <a:ln>
                <a:noFill/>
              </a:ln>
              <a:solidFill>
                <a:srgbClr val="000000"/>
              </a:solidFill>
              <a:effectLst/>
              <a:uLnTx/>
              <a:uFillTx/>
              <a:latin typeface="Arial" panose="020B0604020202020204" pitchFamily="34" charset="0"/>
              <a:cs typeface="Arial" panose="020B0604020202020204" pitchFamily="34" charset="0"/>
              <a:sym typeface="Calibri"/>
            </a:endParaRPr>
          </a:p>
          <a:p>
            <a:pPr marL="0" marR="0" lvl="0" indent="0" algn="l" defTabSz="457200" rtl="0" eaLnBrk="1" fontAlgn="auto" latinLnBrk="0" hangingPunct="0">
              <a:lnSpc>
                <a:spcPct val="100000"/>
              </a:lnSpc>
              <a:spcBef>
                <a:spcPts val="0"/>
              </a:spcBef>
              <a:spcAft>
                <a:spcPts val="0"/>
              </a:spcAft>
              <a:buClrTx/>
              <a:buSzTx/>
              <a:buFontTx/>
              <a:buNone/>
              <a:tabLst/>
              <a:defRPr sz="1600" b="1"/>
            </a:pPr>
            <a:r>
              <a:rPr kumimoji="0" sz="1600" b="1" i="0" u="none" strike="noStrike" kern="0" cap="none" spc="0" normalizeH="0" baseline="0" noProof="0" dirty="0">
                <a:ln>
                  <a:noFill/>
                </a:ln>
                <a:solidFill>
                  <a:srgbClr val="000000"/>
                </a:solidFill>
                <a:effectLst/>
                <a:uLnTx/>
                <a:uFillTx/>
                <a:latin typeface="Arial" panose="020B0604020202020204" pitchFamily="34" charset="0"/>
                <a:cs typeface="Arial" panose="020B0604020202020204" pitchFamily="34" charset="0"/>
                <a:sym typeface="Calibri"/>
              </a:rPr>
              <a:t>Customize header image.</a:t>
            </a:r>
          </a:p>
          <a:p>
            <a:pPr marL="0" marR="0" lvl="0" indent="0" algn="l" defTabSz="457200" rtl="0" eaLnBrk="1" fontAlgn="auto" latinLnBrk="0" hangingPunct="0">
              <a:lnSpc>
                <a:spcPct val="100000"/>
              </a:lnSpc>
              <a:spcBef>
                <a:spcPts val="0"/>
              </a:spcBef>
              <a:spcAft>
                <a:spcPts val="0"/>
              </a:spcAft>
              <a:buClrTx/>
              <a:buSzTx/>
              <a:buFontTx/>
              <a:buNone/>
              <a:tabLst/>
              <a:defRPr sz="1600"/>
            </a:pPr>
            <a:r>
              <a:rPr kumimoji="0" sz="1600" b="0" i="0" u="none" strike="noStrike" kern="0" cap="none" spc="0" normalizeH="0" baseline="0" noProof="0" dirty="0">
                <a:ln>
                  <a:noFill/>
                </a:ln>
                <a:solidFill>
                  <a:srgbClr val="000000"/>
                </a:solidFill>
                <a:effectLst/>
                <a:uLnTx/>
                <a:uFillTx/>
                <a:latin typeface="Arial" panose="020B0604020202020204" pitchFamily="34" charset="0"/>
                <a:cs typeface="Arial" panose="020B0604020202020204" pitchFamily="34" charset="0"/>
                <a:sym typeface="Calibri"/>
              </a:rPr>
              <a:t>To remove existing image, simply click on image and press delete key. </a:t>
            </a:r>
          </a:p>
          <a:p>
            <a:pPr marL="0" marR="0" lvl="0" indent="0" algn="l" defTabSz="457200" rtl="0" eaLnBrk="1" fontAlgn="auto" latinLnBrk="0" hangingPunct="0">
              <a:lnSpc>
                <a:spcPct val="100000"/>
              </a:lnSpc>
              <a:spcBef>
                <a:spcPts val="0"/>
              </a:spcBef>
              <a:spcAft>
                <a:spcPts val="0"/>
              </a:spcAft>
              <a:buClrTx/>
              <a:buSzTx/>
              <a:buFontTx/>
              <a:buNone/>
              <a:tabLst/>
              <a:defRPr sz="1600"/>
            </a:pPr>
            <a:r>
              <a:rPr kumimoji="0" sz="1600" b="0" i="0" u="none" strike="noStrike" kern="0" cap="none" spc="0" normalizeH="0" baseline="0" noProof="0" dirty="0">
                <a:ln>
                  <a:noFill/>
                </a:ln>
                <a:solidFill>
                  <a:srgbClr val="000000"/>
                </a:solidFill>
                <a:effectLst/>
                <a:uLnTx/>
                <a:uFillTx/>
                <a:latin typeface="Arial" panose="020B0604020202020204" pitchFamily="34" charset="0"/>
                <a:cs typeface="Arial" panose="020B0604020202020204" pitchFamily="34" charset="0"/>
                <a:sym typeface="Calibri"/>
              </a:rPr>
              <a:t>The placeholder box is now empty. Drag any image you want into the </a:t>
            </a:r>
            <a:r>
              <a:rPr kumimoji="0" lang="en-US" sz="1600" b="0" i="0" u="none" strike="noStrike" kern="0" cap="none" spc="0" normalizeH="0" baseline="0" noProof="0" dirty="0">
                <a:ln>
                  <a:noFill/>
                </a:ln>
                <a:solidFill>
                  <a:srgbClr val="000000"/>
                </a:solidFill>
                <a:effectLst/>
                <a:uLnTx/>
                <a:uFillTx/>
                <a:latin typeface="Arial" panose="020B0604020202020204" pitchFamily="34" charset="0"/>
                <a:cs typeface="Arial" panose="020B0604020202020204" pitchFamily="34" charset="0"/>
                <a:sym typeface="Calibri"/>
              </a:rPr>
              <a:t>box or</a:t>
            </a:r>
            <a:r>
              <a:rPr kumimoji="0" sz="1600" b="0" i="0" u="none" strike="noStrike" kern="0" cap="none" spc="0" normalizeH="0" baseline="0" noProof="0" dirty="0">
                <a:ln>
                  <a:noFill/>
                </a:ln>
                <a:solidFill>
                  <a:srgbClr val="000000"/>
                </a:solidFill>
                <a:effectLst/>
                <a:uLnTx/>
                <a:uFillTx/>
                <a:latin typeface="Arial" panose="020B0604020202020204" pitchFamily="34" charset="0"/>
                <a:cs typeface="Arial" panose="020B0604020202020204" pitchFamily="34" charset="0"/>
                <a:sym typeface="Calibri"/>
              </a:rPr>
              <a:t> click icon in the box to add image.</a:t>
            </a:r>
            <a:r>
              <a:rPr kumimoji="0" lang="en-US" sz="1600" b="0" i="0" u="none" strike="noStrike" kern="0" cap="none" spc="0" normalizeH="0" baseline="0" noProof="0" dirty="0">
                <a:ln>
                  <a:noFill/>
                </a:ln>
                <a:solidFill>
                  <a:srgbClr val="000000"/>
                </a:solidFill>
                <a:effectLst/>
                <a:uLnTx/>
                <a:uFillTx/>
                <a:latin typeface="Arial" panose="020B0604020202020204" pitchFamily="34" charset="0"/>
                <a:cs typeface="Arial" panose="020B0604020202020204" pitchFamily="34" charset="0"/>
                <a:sym typeface="Calibri"/>
              </a:rPr>
              <a:t> </a:t>
            </a:r>
            <a:r>
              <a:rPr kumimoji="0" sz="1600" b="0" i="0" u="none" strike="noStrike" kern="0" cap="none" spc="0" normalizeH="0" baseline="0" noProof="0" dirty="0">
                <a:ln>
                  <a:noFill/>
                </a:ln>
                <a:solidFill>
                  <a:srgbClr val="000000"/>
                </a:solidFill>
                <a:effectLst/>
                <a:uLnTx/>
                <a:uFillTx/>
                <a:latin typeface="Arial" panose="020B0604020202020204" pitchFamily="34" charset="0"/>
                <a:cs typeface="Arial" panose="020B0604020202020204" pitchFamily="34" charset="0"/>
                <a:sym typeface="Calibri"/>
              </a:rPr>
              <a:t>Once image is placed in box, you’ll need to move image to the back of the art board.</a:t>
            </a:r>
            <a:r>
              <a:rPr kumimoji="0" lang="en-US" sz="1600" b="0" i="0" u="none" strike="noStrike" kern="0" cap="none" spc="0" normalizeH="0" baseline="0" noProof="0" dirty="0">
                <a:ln>
                  <a:noFill/>
                </a:ln>
                <a:solidFill>
                  <a:srgbClr val="000000"/>
                </a:solidFill>
                <a:effectLst/>
                <a:uLnTx/>
                <a:uFillTx/>
                <a:latin typeface="Arial" panose="020B0604020202020204" pitchFamily="34" charset="0"/>
                <a:cs typeface="Arial" panose="020B0604020202020204" pitchFamily="34" charset="0"/>
                <a:sym typeface="Calibri"/>
              </a:rPr>
              <a:t> </a:t>
            </a:r>
            <a:r>
              <a:rPr kumimoji="0" sz="1600" b="0" i="0" u="none" strike="noStrike" kern="0" cap="none" spc="0" normalizeH="0" baseline="0" noProof="0" dirty="0">
                <a:ln>
                  <a:noFill/>
                </a:ln>
                <a:solidFill>
                  <a:srgbClr val="000000"/>
                </a:solidFill>
                <a:effectLst/>
                <a:uLnTx/>
                <a:uFillTx/>
                <a:latin typeface="Arial" panose="020B0604020202020204" pitchFamily="34" charset="0"/>
                <a:cs typeface="Arial" panose="020B0604020202020204" pitchFamily="34" charset="0"/>
                <a:sym typeface="Calibri"/>
              </a:rPr>
              <a:t>Do this by clicking on image, use dropdown menu [ Arrange &gt; Send to Back ]</a:t>
            </a:r>
          </a:p>
          <a:p>
            <a:pPr marL="0" marR="0" lvl="0" indent="0" algn="l" defTabSz="457200" rtl="0" eaLnBrk="1" fontAlgn="auto" latinLnBrk="0" hangingPunct="0">
              <a:lnSpc>
                <a:spcPct val="100000"/>
              </a:lnSpc>
              <a:spcBef>
                <a:spcPts val="0"/>
              </a:spcBef>
              <a:spcAft>
                <a:spcPts val="0"/>
              </a:spcAft>
              <a:buClrTx/>
              <a:buSzTx/>
              <a:buFontTx/>
              <a:buNone/>
              <a:tabLst/>
              <a:defRPr sz="1600"/>
            </a:pPr>
            <a:endParaRPr kumimoji="0" sz="1600" b="0" i="0" u="none" strike="noStrike" kern="0" cap="none" spc="0" normalizeH="0" baseline="0" noProof="0" dirty="0">
              <a:ln>
                <a:noFill/>
              </a:ln>
              <a:solidFill>
                <a:srgbClr val="000000"/>
              </a:solidFill>
              <a:effectLst/>
              <a:uLnTx/>
              <a:uFillTx/>
              <a:latin typeface="Arial" panose="020B0604020202020204" pitchFamily="34" charset="0"/>
              <a:cs typeface="Arial" panose="020B0604020202020204" pitchFamily="34" charset="0"/>
              <a:sym typeface="Calibri"/>
            </a:endParaRPr>
          </a:p>
          <a:p>
            <a:pPr marL="0" marR="0" lvl="0" indent="0" algn="l" defTabSz="457200" rtl="0" eaLnBrk="1" fontAlgn="auto" latinLnBrk="0" hangingPunct="0">
              <a:lnSpc>
                <a:spcPct val="100000"/>
              </a:lnSpc>
              <a:spcBef>
                <a:spcPts val="0"/>
              </a:spcBef>
              <a:spcAft>
                <a:spcPts val="0"/>
              </a:spcAft>
              <a:buClrTx/>
              <a:buSzTx/>
              <a:buFontTx/>
              <a:buNone/>
              <a:tabLst/>
              <a:defRPr sz="1600" b="1"/>
            </a:pPr>
            <a:r>
              <a:rPr kumimoji="0" sz="1600" b="1" i="0" u="none" strike="noStrike" kern="0" cap="none" spc="0" normalizeH="0" baseline="0" noProof="0" dirty="0">
                <a:ln>
                  <a:noFill/>
                </a:ln>
                <a:solidFill>
                  <a:srgbClr val="000000"/>
                </a:solidFill>
                <a:effectLst/>
                <a:uLnTx/>
                <a:uFillTx/>
                <a:latin typeface="Arial" panose="020B0604020202020204" pitchFamily="34" charset="0"/>
                <a:cs typeface="Arial" panose="020B0604020202020204" pitchFamily="34" charset="0"/>
                <a:sym typeface="Calibri"/>
              </a:rPr>
              <a:t>Customize message area.</a:t>
            </a:r>
          </a:p>
          <a:p>
            <a:pPr marL="0" marR="0" lvl="0" indent="0" algn="l" defTabSz="457200" rtl="0" eaLnBrk="1" fontAlgn="auto" latinLnBrk="0" hangingPunct="0">
              <a:lnSpc>
                <a:spcPct val="100000"/>
              </a:lnSpc>
              <a:spcBef>
                <a:spcPts val="0"/>
              </a:spcBef>
              <a:spcAft>
                <a:spcPts val="0"/>
              </a:spcAft>
              <a:buClrTx/>
              <a:buSzTx/>
              <a:buFontTx/>
              <a:buNone/>
              <a:tabLst/>
              <a:defRPr sz="1600"/>
            </a:pPr>
            <a:r>
              <a:rPr kumimoji="0" sz="1600" b="0" i="0" u="none" strike="noStrike" kern="0" cap="none" spc="0" normalizeH="0" baseline="0" noProof="0" dirty="0">
                <a:ln>
                  <a:noFill/>
                </a:ln>
                <a:solidFill>
                  <a:srgbClr val="000000"/>
                </a:solidFill>
                <a:effectLst/>
                <a:uLnTx/>
                <a:uFillTx/>
                <a:latin typeface="Arial" panose="020B0604020202020204" pitchFamily="34" charset="0"/>
                <a:cs typeface="Arial" panose="020B0604020202020204" pitchFamily="34" charset="0"/>
                <a:sym typeface="Calibri"/>
              </a:rPr>
              <a:t>The light gray box shape is there to include more engaging information and possibly a Call-To-Action button. Depending on length of message you may need to adjust size the text to be larger/smaller. You can also adjust box height by clicking on box and simply using cursor to pull down on shape edge.</a:t>
            </a:r>
          </a:p>
          <a:p>
            <a:pPr marL="0" marR="0" lvl="0" indent="0" algn="l" defTabSz="457200" rtl="0" eaLnBrk="1" fontAlgn="auto" latinLnBrk="0" hangingPunct="0">
              <a:lnSpc>
                <a:spcPct val="100000"/>
              </a:lnSpc>
              <a:spcBef>
                <a:spcPts val="0"/>
              </a:spcBef>
              <a:spcAft>
                <a:spcPts val="0"/>
              </a:spcAft>
              <a:buClrTx/>
              <a:buSzTx/>
              <a:buFontTx/>
              <a:buNone/>
              <a:tabLst/>
              <a:defRPr sz="1600"/>
            </a:pPr>
            <a:endParaRPr kumimoji="0" sz="1600" b="0" i="0" u="none" strike="noStrike" kern="0" cap="none" spc="0" normalizeH="0" baseline="0" noProof="0" dirty="0">
              <a:ln>
                <a:noFill/>
              </a:ln>
              <a:solidFill>
                <a:srgbClr val="000000"/>
              </a:solidFill>
              <a:effectLst/>
              <a:uLnTx/>
              <a:uFillTx/>
              <a:latin typeface="Arial" panose="020B0604020202020204" pitchFamily="34" charset="0"/>
              <a:cs typeface="Arial" panose="020B0604020202020204" pitchFamily="34" charset="0"/>
              <a:sym typeface="Calibri"/>
            </a:endParaRPr>
          </a:p>
          <a:p>
            <a:pPr marL="0" marR="0" lvl="0" indent="0" algn="l" defTabSz="457200" rtl="0" eaLnBrk="1" fontAlgn="auto" latinLnBrk="0" hangingPunct="0">
              <a:lnSpc>
                <a:spcPct val="100000"/>
              </a:lnSpc>
              <a:spcBef>
                <a:spcPts val="0"/>
              </a:spcBef>
              <a:spcAft>
                <a:spcPts val="0"/>
              </a:spcAft>
              <a:buClrTx/>
              <a:buSzTx/>
              <a:buFontTx/>
              <a:buNone/>
              <a:tabLst/>
              <a:defRPr sz="1600" b="1"/>
            </a:pPr>
            <a:r>
              <a:rPr kumimoji="0" sz="1600" b="1" i="0" u="none" strike="noStrike" kern="0" cap="none" spc="0" normalizeH="0" baseline="0" noProof="0" dirty="0">
                <a:ln>
                  <a:noFill/>
                </a:ln>
                <a:solidFill>
                  <a:srgbClr val="000000"/>
                </a:solidFill>
                <a:effectLst/>
                <a:uLnTx/>
                <a:uFillTx/>
                <a:latin typeface="Arial" panose="020B0604020202020204" pitchFamily="34" charset="0"/>
                <a:cs typeface="Arial" panose="020B0604020202020204" pitchFamily="34" charset="0"/>
                <a:sym typeface="Calibri"/>
              </a:rPr>
              <a:t>Customize email body.</a:t>
            </a:r>
          </a:p>
          <a:p>
            <a:pPr marL="0" marR="0" lvl="0" indent="0" algn="l" defTabSz="457200" rtl="0" eaLnBrk="1" fontAlgn="auto" latinLnBrk="0" hangingPunct="0">
              <a:lnSpc>
                <a:spcPct val="100000"/>
              </a:lnSpc>
              <a:spcBef>
                <a:spcPts val="0"/>
              </a:spcBef>
              <a:spcAft>
                <a:spcPts val="0"/>
              </a:spcAft>
              <a:buClrTx/>
              <a:buSzTx/>
              <a:buFontTx/>
              <a:buNone/>
              <a:tabLst/>
              <a:defRPr sz="1600"/>
            </a:pPr>
            <a:r>
              <a:rPr kumimoji="0" sz="1600" b="0" i="0" u="none" strike="noStrike" kern="0" cap="none" spc="0" normalizeH="0" baseline="0" noProof="0" dirty="0">
                <a:ln>
                  <a:noFill/>
                </a:ln>
                <a:solidFill>
                  <a:srgbClr val="000000"/>
                </a:solidFill>
                <a:effectLst/>
                <a:uLnTx/>
                <a:uFillTx/>
                <a:latin typeface="Arial"/>
                <a:cs typeface="Arial"/>
                <a:sym typeface="Calibri"/>
              </a:rPr>
              <a:t>The rest of the email is designed to spotlight Cooper </a:t>
            </a:r>
            <a:r>
              <a:rPr lang="en-US" sz="1600" dirty="0">
                <a:latin typeface="Arial"/>
                <a:cs typeface="Arial"/>
              </a:rPr>
              <a:t>UV-C</a:t>
            </a:r>
            <a:r>
              <a:rPr kumimoji="0" sz="1600" b="0" i="0" u="none" strike="noStrike" kern="0" cap="none" spc="0" normalizeH="0" baseline="0" noProof="0" dirty="0">
                <a:ln>
                  <a:noFill/>
                </a:ln>
                <a:solidFill>
                  <a:srgbClr val="000000"/>
                </a:solidFill>
                <a:effectLst/>
                <a:uLnTx/>
                <a:uFillTx/>
                <a:latin typeface="Arial"/>
                <a:cs typeface="Arial"/>
                <a:sym typeface="Calibri"/>
              </a:rPr>
              <a:t> information. If you want to edit/delete content,</a:t>
            </a:r>
            <a:r>
              <a:rPr kumimoji="0" lang="en-US" sz="1600" b="0" i="0" u="none" strike="noStrike" kern="0" cap="none" spc="0" normalizeH="0" baseline="0" noProof="0" dirty="0">
                <a:ln>
                  <a:noFill/>
                </a:ln>
                <a:solidFill>
                  <a:srgbClr val="000000"/>
                </a:solidFill>
                <a:effectLst/>
                <a:uLnTx/>
                <a:uFillTx/>
                <a:latin typeface="Arial"/>
                <a:cs typeface="Arial"/>
                <a:sym typeface="Calibri"/>
              </a:rPr>
              <a:t> </a:t>
            </a:r>
            <a:r>
              <a:rPr kumimoji="0" sz="1600" b="0" i="0" u="none" strike="noStrike" kern="0" cap="none" spc="0" normalizeH="0" baseline="0" noProof="0" dirty="0">
                <a:ln>
                  <a:noFill/>
                </a:ln>
                <a:solidFill>
                  <a:srgbClr val="000000"/>
                </a:solidFill>
                <a:effectLst/>
                <a:uLnTx/>
                <a:uFillTx/>
                <a:latin typeface="Arial"/>
                <a:cs typeface="Arial"/>
                <a:sym typeface="Calibri"/>
              </a:rPr>
              <a:t>Simply delete all items individually and add your own content as you typically would use </a:t>
            </a:r>
            <a:r>
              <a:rPr kumimoji="0" lang="en-US" sz="1600" b="0" i="0" u="none" strike="noStrike" kern="0" cap="none" spc="0" normalizeH="0" baseline="0" noProof="0" dirty="0">
                <a:ln>
                  <a:noFill/>
                </a:ln>
                <a:solidFill>
                  <a:srgbClr val="000000"/>
                </a:solidFill>
                <a:effectLst/>
                <a:uLnTx/>
                <a:uFillTx/>
                <a:latin typeface="Arial"/>
                <a:cs typeface="Arial"/>
                <a:sym typeface="Calibri"/>
              </a:rPr>
              <a:t>PowerPoint</a:t>
            </a:r>
            <a:r>
              <a:rPr kumimoji="0" sz="1600" b="0" i="0" u="none" strike="noStrike" kern="0" cap="none" spc="0" normalizeH="0" baseline="0" noProof="0" dirty="0">
                <a:ln>
                  <a:noFill/>
                </a:ln>
                <a:solidFill>
                  <a:srgbClr val="000000"/>
                </a:solidFill>
                <a:effectLst/>
                <a:uLnTx/>
                <a:uFillTx/>
                <a:latin typeface="Arial"/>
                <a:cs typeface="Arial"/>
                <a:sym typeface="Calibri"/>
              </a:rPr>
              <a:t> tools.</a:t>
            </a:r>
            <a:endParaRPr sz="1600" b="0" i="0" u="none" strike="noStrike" kern="0" cap="none" spc="0" normalizeH="0" baseline="0" noProof="0" dirty="0">
              <a:ln>
                <a:noFill/>
              </a:ln>
              <a:solidFill>
                <a:srgbClr val="000000"/>
              </a:solidFill>
              <a:effectLst/>
              <a:uLnTx/>
              <a:uFillTx/>
              <a:latin typeface="Arial"/>
              <a:cs typeface="Arial"/>
            </a:endParaRPr>
          </a:p>
          <a:p>
            <a:pPr marL="0" marR="0" lvl="0" indent="0" algn="l" defTabSz="457200" rtl="0" eaLnBrk="1" fontAlgn="auto" latinLnBrk="0" hangingPunct="0">
              <a:lnSpc>
                <a:spcPct val="100000"/>
              </a:lnSpc>
              <a:spcBef>
                <a:spcPts val="0"/>
              </a:spcBef>
              <a:spcAft>
                <a:spcPts val="0"/>
              </a:spcAft>
              <a:buClrTx/>
              <a:buSzTx/>
              <a:buFontTx/>
              <a:buNone/>
              <a:tabLst/>
              <a:defRPr sz="1600"/>
            </a:pPr>
            <a:endParaRPr kumimoji="0" sz="1600" b="0" i="0" u="none" strike="noStrike" kern="0" cap="none" spc="0" normalizeH="0" baseline="0" noProof="0" dirty="0">
              <a:ln>
                <a:noFill/>
              </a:ln>
              <a:solidFill>
                <a:srgbClr val="000000"/>
              </a:solidFill>
              <a:effectLst/>
              <a:uLnTx/>
              <a:uFillTx/>
              <a:latin typeface="Arial" panose="020B0604020202020204" pitchFamily="34" charset="0"/>
              <a:cs typeface="Arial" panose="020B0604020202020204" pitchFamily="34" charset="0"/>
              <a:sym typeface="Calibri"/>
            </a:endParaRPr>
          </a:p>
          <a:p>
            <a:pPr marL="0" marR="0" lvl="0" indent="0" algn="l" defTabSz="457200" rtl="0" eaLnBrk="1" fontAlgn="auto" latinLnBrk="0" hangingPunct="0">
              <a:lnSpc>
                <a:spcPct val="100000"/>
              </a:lnSpc>
              <a:spcBef>
                <a:spcPts val="0"/>
              </a:spcBef>
              <a:spcAft>
                <a:spcPts val="0"/>
              </a:spcAft>
              <a:buClrTx/>
              <a:buSzTx/>
              <a:buFontTx/>
              <a:buNone/>
              <a:tabLst/>
              <a:defRPr sz="1600" b="1"/>
            </a:pPr>
            <a:r>
              <a:rPr kumimoji="0" sz="1600" b="1" i="0" u="none" strike="noStrike" kern="0" cap="none" spc="0" normalizeH="0" baseline="0" noProof="0" dirty="0">
                <a:ln>
                  <a:noFill/>
                </a:ln>
                <a:solidFill>
                  <a:srgbClr val="000000"/>
                </a:solidFill>
                <a:effectLst/>
                <a:uLnTx/>
                <a:uFillTx/>
                <a:latin typeface="Arial" panose="020B0604020202020204" pitchFamily="34" charset="0"/>
                <a:cs typeface="Arial" panose="020B0604020202020204" pitchFamily="34" charset="0"/>
                <a:sym typeface="Calibri"/>
              </a:rPr>
              <a:t>Customizing Call-To-Action button</a:t>
            </a:r>
          </a:p>
          <a:p>
            <a:pPr marL="0" marR="0" lvl="0" indent="0" algn="l" defTabSz="457200" rtl="0" eaLnBrk="1" fontAlgn="auto" latinLnBrk="0" hangingPunct="0">
              <a:lnSpc>
                <a:spcPct val="100000"/>
              </a:lnSpc>
              <a:spcBef>
                <a:spcPts val="0"/>
              </a:spcBef>
              <a:spcAft>
                <a:spcPts val="0"/>
              </a:spcAft>
              <a:buClrTx/>
              <a:buSzTx/>
              <a:buFontTx/>
              <a:buNone/>
              <a:tabLst/>
              <a:defRPr sz="1600"/>
            </a:pPr>
            <a:r>
              <a:rPr kumimoji="0" sz="1600" b="0" i="0" u="none" strike="noStrike" kern="0" cap="none" spc="0" normalizeH="0" baseline="0" noProof="0" dirty="0">
                <a:ln>
                  <a:noFill/>
                </a:ln>
                <a:solidFill>
                  <a:srgbClr val="000000"/>
                </a:solidFill>
                <a:effectLst/>
                <a:uLnTx/>
                <a:uFillTx/>
                <a:latin typeface="Arial" panose="020B0604020202020204" pitchFamily="34" charset="0"/>
                <a:cs typeface="Arial" panose="020B0604020202020204" pitchFamily="34" charset="0"/>
                <a:sym typeface="Calibri"/>
              </a:rPr>
              <a:t>Right-click on orange button and select [Hyperlink &gt;Edit Hyperlink]</a:t>
            </a:r>
          </a:p>
          <a:p>
            <a:pPr marL="0" marR="0" lvl="0" indent="0" algn="l" defTabSz="457200" rtl="0" eaLnBrk="1" fontAlgn="auto" latinLnBrk="0" hangingPunct="0">
              <a:lnSpc>
                <a:spcPct val="100000"/>
              </a:lnSpc>
              <a:spcBef>
                <a:spcPts val="0"/>
              </a:spcBef>
              <a:spcAft>
                <a:spcPts val="0"/>
              </a:spcAft>
              <a:buClrTx/>
              <a:buSzTx/>
              <a:buFontTx/>
              <a:buNone/>
              <a:tabLst/>
              <a:defRPr sz="1600"/>
            </a:pPr>
            <a:r>
              <a:rPr kumimoji="0" sz="1600" b="0" i="0" u="none" strike="noStrike" kern="0" cap="none" spc="0" normalizeH="0" baseline="0" noProof="0" dirty="0">
                <a:ln>
                  <a:noFill/>
                </a:ln>
                <a:solidFill>
                  <a:srgbClr val="000000"/>
                </a:solidFill>
                <a:effectLst/>
                <a:uLnTx/>
                <a:uFillTx/>
                <a:latin typeface="Arial" panose="020B0604020202020204" pitchFamily="34" charset="0"/>
                <a:cs typeface="Arial" panose="020B0604020202020204" pitchFamily="34" charset="0"/>
                <a:sym typeface="Calibri"/>
              </a:rPr>
              <a:t>This allows you to have inquiries sent right into your inbox.</a:t>
            </a:r>
          </a:p>
          <a:p>
            <a:pPr marL="0" marR="0" lvl="0" indent="0" algn="l" defTabSz="457200" rtl="0" eaLnBrk="1" fontAlgn="auto" latinLnBrk="0" hangingPunct="0">
              <a:lnSpc>
                <a:spcPct val="100000"/>
              </a:lnSpc>
              <a:spcBef>
                <a:spcPts val="0"/>
              </a:spcBef>
              <a:spcAft>
                <a:spcPts val="0"/>
              </a:spcAft>
              <a:buClrTx/>
              <a:buSzTx/>
              <a:buFontTx/>
              <a:buNone/>
              <a:tabLst/>
              <a:defRPr sz="1600"/>
            </a:pPr>
            <a:endParaRPr kumimoji="0" lang="en-US" sz="1600" b="0" i="0" u="none" strike="noStrike" kern="0" cap="none" spc="0" normalizeH="0" baseline="0" noProof="0" dirty="0">
              <a:ln>
                <a:noFill/>
              </a:ln>
              <a:solidFill>
                <a:srgbClr val="000000"/>
              </a:solidFill>
              <a:effectLst/>
              <a:uLnTx/>
              <a:uFillTx/>
              <a:latin typeface="Arial" panose="020B0604020202020204" pitchFamily="34" charset="0"/>
              <a:cs typeface="Arial" panose="020B0604020202020204" pitchFamily="34" charset="0"/>
              <a:sym typeface="Calibri"/>
            </a:endParaRPr>
          </a:p>
          <a:p>
            <a:pPr marL="0" marR="0" lvl="0" indent="0" algn="l" defTabSz="457200" rtl="0" eaLnBrk="1" fontAlgn="auto" latinLnBrk="0" hangingPunct="0">
              <a:lnSpc>
                <a:spcPct val="100000"/>
              </a:lnSpc>
              <a:spcBef>
                <a:spcPts val="0"/>
              </a:spcBef>
              <a:spcAft>
                <a:spcPts val="0"/>
              </a:spcAft>
              <a:buClrTx/>
              <a:buSzTx/>
              <a:buFontTx/>
              <a:buNone/>
              <a:tabLst/>
              <a:defRPr sz="1600"/>
            </a:pPr>
            <a:r>
              <a:rPr kumimoji="0" lang="en-US" sz="1600" b="1" i="0" u="none" strike="noStrike" kern="0" cap="none" spc="0" normalizeH="0" baseline="0" noProof="0" dirty="0">
                <a:ln>
                  <a:noFill/>
                </a:ln>
                <a:solidFill>
                  <a:srgbClr val="000000"/>
                </a:solidFill>
                <a:effectLst/>
                <a:uLnTx/>
                <a:uFillTx/>
                <a:latin typeface="Arial" panose="020B0604020202020204" pitchFamily="34" charset="0"/>
                <a:cs typeface="Arial" panose="020B0604020202020204" pitchFamily="34" charset="0"/>
                <a:sym typeface="Calibri"/>
              </a:rPr>
              <a:t>Email Subject Line:</a:t>
            </a:r>
          </a:p>
          <a:p>
            <a:pPr lvl="0" fontAlgn="base"/>
            <a:r>
              <a:rPr kumimoji="0" lang="en-US" sz="1600" b="0" i="0" u="none" strike="noStrike" kern="0" cap="none" spc="0" normalizeH="0" baseline="0" noProof="0" dirty="0">
                <a:ln>
                  <a:noFill/>
                </a:ln>
                <a:solidFill>
                  <a:srgbClr val="000000"/>
                </a:solidFill>
                <a:effectLst/>
                <a:uLnTx/>
                <a:uFillTx/>
                <a:latin typeface="Arial"/>
                <a:cs typeface="Arial"/>
                <a:sym typeface="Calibri"/>
              </a:rPr>
              <a:t>Subject Line: </a:t>
            </a:r>
            <a:r>
              <a:rPr lang="en-US" sz="1600" dirty="0">
                <a:latin typeface="Arial"/>
                <a:cs typeface="Arial"/>
              </a:rPr>
              <a:t>Welcome back customer (not viruses)</a:t>
            </a:r>
            <a:endParaRPr lang="en-US" sz="1600" b="0" i="0" u="none" strike="noStrike" kern="0" cap="none" spc="0" normalizeH="0" baseline="0" noProof="0" dirty="0">
              <a:ln>
                <a:noFill/>
              </a:ln>
              <a:solidFill>
                <a:srgbClr val="000000"/>
              </a:solidFill>
              <a:effectLst/>
              <a:uLnTx/>
              <a:uFillTx/>
              <a:latin typeface="Arial"/>
              <a:cs typeface="Arial"/>
            </a:endParaRPr>
          </a:p>
          <a:p>
            <a:pPr fontAlgn="base"/>
            <a:r>
              <a:rPr kumimoji="0" lang="en-US" sz="1600" b="0" i="0" u="none" strike="noStrike" kern="0" cap="none" spc="0" normalizeH="0" baseline="0" noProof="0" dirty="0">
                <a:ln>
                  <a:noFill/>
                </a:ln>
                <a:solidFill>
                  <a:srgbClr val="000000"/>
                </a:solidFill>
                <a:effectLst/>
                <a:uLnTx/>
                <a:uFillTx/>
                <a:latin typeface="Arial"/>
                <a:cs typeface="Arial"/>
                <a:sym typeface="Calibri"/>
              </a:rPr>
              <a:t>Pre-Header: </a:t>
            </a:r>
            <a:r>
              <a:rPr lang="en-US" sz="1600" b="0" i="0" dirty="0">
                <a:solidFill>
                  <a:srgbClr val="000000"/>
                </a:solidFill>
                <a:effectLst/>
                <a:latin typeface="Arial" panose="020B0604020202020204" pitchFamily="34" charset="0"/>
              </a:rPr>
              <a:t>A simple strategy for safeguarding your business and patrons </a:t>
            </a:r>
            <a:endParaRPr kumimoji="0" lang="en-US" sz="1600" b="0" i="0" u="none" strike="noStrike" kern="0" cap="none" spc="0" normalizeH="0" baseline="0" noProof="0" dirty="0">
              <a:ln>
                <a:noFill/>
              </a:ln>
              <a:solidFill>
                <a:srgbClr val="000000"/>
              </a:solidFill>
              <a:effectLst/>
              <a:uLnTx/>
              <a:uFillTx/>
              <a:latin typeface="Arial" panose="020B0604020202020204" pitchFamily="34" charset="0"/>
              <a:cs typeface="Arial" panose="020B0604020202020204" pitchFamily="34" charset="0"/>
              <a:sym typeface="Calibri"/>
            </a:endParaRPr>
          </a:p>
          <a:p>
            <a:pPr marL="0" marR="0" lvl="0" indent="0" algn="l" defTabSz="457200" rtl="0" eaLnBrk="1" fontAlgn="base" latinLnBrk="0" hangingPunct="0">
              <a:lnSpc>
                <a:spcPct val="100000"/>
              </a:lnSpc>
              <a:spcBef>
                <a:spcPts val="0"/>
              </a:spcBef>
              <a:spcAft>
                <a:spcPts val="0"/>
              </a:spcAft>
              <a:buClrTx/>
              <a:buSzTx/>
              <a:buFontTx/>
              <a:buNone/>
              <a:tabLst/>
              <a:defRPr/>
            </a:pPr>
            <a:endParaRPr kumimoji="0" sz="1600" b="0" i="0" u="none" strike="noStrike" kern="0" cap="none" spc="0" normalizeH="0" baseline="0" noProof="0" dirty="0">
              <a:ln>
                <a:noFill/>
              </a:ln>
              <a:solidFill>
                <a:srgbClr val="000000"/>
              </a:solidFill>
              <a:effectLst/>
              <a:uLnTx/>
              <a:uFillTx/>
              <a:latin typeface="Arial" panose="020B0604020202020204" pitchFamily="34" charset="0"/>
              <a:cs typeface="Arial" panose="020B0604020202020204" pitchFamily="34" charset="0"/>
              <a:sym typeface="Calibri"/>
            </a:endParaRPr>
          </a:p>
          <a:p>
            <a:pPr marL="0" marR="0" lvl="0" indent="0" algn="l" defTabSz="457200" rtl="0" eaLnBrk="1" fontAlgn="auto" latinLnBrk="0" hangingPunct="0">
              <a:lnSpc>
                <a:spcPct val="100000"/>
              </a:lnSpc>
              <a:spcBef>
                <a:spcPts val="0"/>
              </a:spcBef>
              <a:spcAft>
                <a:spcPts val="0"/>
              </a:spcAft>
              <a:buClrTx/>
              <a:buSzTx/>
              <a:buFontTx/>
              <a:buNone/>
              <a:tabLst/>
              <a:defRPr sz="1600" b="1"/>
            </a:pPr>
            <a:r>
              <a:rPr kumimoji="0" sz="1600" b="1" i="0" u="none" strike="noStrike" kern="0" cap="none" spc="0" normalizeH="0" baseline="0" noProof="0" dirty="0">
                <a:ln>
                  <a:noFill/>
                </a:ln>
                <a:solidFill>
                  <a:srgbClr val="000000"/>
                </a:solidFill>
                <a:effectLst/>
                <a:uLnTx/>
                <a:uFillTx/>
                <a:latin typeface="Arial" panose="020B0604020202020204" pitchFamily="34" charset="0"/>
                <a:cs typeface="Arial" panose="020B0604020202020204" pitchFamily="34" charset="0"/>
                <a:sym typeface="Calibri"/>
              </a:rPr>
              <a:t>Exporting final design for web use</a:t>
            </a:r>
          </a:p>
          <a:p>
            <a:pPr marL="0" marR="0" lvl="0" indent="0" algn="l" defTabSz="457200" rtl="0" eaLnBrk="1" fontAlgn="auto" latinLnBrk="0" hangingPunct="0">
              <a:lnSpc>
                <a:spcPct val="100000"/>
              </a:lnSpc>
              <a:spcBef>
                <a:spcPts val="0"/>
              </a:spcBef>
              <a:spcAft>
                <a:spcPts val="0"/>
              </a:spcAft>
              <a:buClrTx/>
              <a:buSzTx/>
              <a:buFontTx/>
              <a:buNone/>
              <a:tabLst/>
              <a:defRPr sz="1600"/>
            </a:pPr>
            <a:r>
              <a:rPr kumimoji="0" sz="1600" b="0" i="0" u="none" strike="noStrike" kern="0" cap="none" spc="0" normalizeH="0" baseline="0" noProof="0" dirty="0">
                <a:ln>
                  <a:noFill/>
                </a:ln>
                <a:solidFill>
                  <a:srgbClr val="000000"/>
                </a:solidFill>
                <a:effectLst/>
                <a:uLnTx/>
                <a:uFillTx/>
                <a:latin typeface="Arial" panose="020B0604020202020204" pitchFamily="34" charset="0"/>
                <a:cs typeface="Arial" panose="020B0604020202020204" pitchFamily="34" charset="0"/>
                <a:sym typeface="Calibri"/>
              </a:rPr>
              <a:t>File </a:t>
            </a:r>
            <a:r>
              <a:rPr kumimoji="0" sz="1600" b="0" i="0" u="none" strike="noStrike" kern="0" cap="none" spc="0" normalizeH="0" baseline="0" noProof="0" dirty="0">
                <a:ln>
                  <a:noFill/>
                </a:ln>
                <a:solidFill>
                  <a:srgbClr val="000000"/>
                </a:solidFill>
                <a:effectLst/>
                <a:uLnTx/>
                <a:uFillTx/>
                <a:latin typeface="Arial" panose="020B0604020202020204" pitchFamily="34" charset="0"/>
                <a:ea typeface="Mangal"/>
                <a:cs typeface="Arial" panose="020B0604020202020204" pitchFamily="34" charset="0"/>
                <a:sym typeface="Mangal"/>
              </a:rPr>
              <a:t>–</a:t>
            </a:r>
            <a:r>
              <a:rPr kumimoji="0" sz="1600" b="0" i="0" u="none" strike="noStrike" kern="0" cap="none" spc="0" normalizeH="0" baseline="0" noProof="0" dirty="0">
                <a:ln>
                  <a:noFill/>
                </a:ln>
                <a:solidFill>
                  <a:srgbClr val="000000"/>
                </a:solidFill>
                <a:effectLst/>
                <a:uLnTx/>
                <a:uFillTx/>
                <a:latin typeface="Arial" panose="020B0604020202020204" pitchFamily="34" charset="0"/>
                <a:cs typeface="Arial" panose="020B0604020202020204" pitchFamily="34" charset="0"/>
                <a:sym typeface="Calibri"/>
              </a:rPr>
              <a:t> Save As </a:t>
            </a:r>
            <a:r>
              <a:rPr kumimoji="0" sz="1600" b="0" i="0" u="none" strike="noStrike" kern="0" cap="none" spc="0" normalizeH="0" baseline="0" noProof="0" dirty="0">
                <a:ln>
                  <a:noFill/>
                </a:ln>
                <a:solidFill>
                  <a:srgbClr val="000000"/>
                </a:solidFill>
                <a:effectLst/>
                <a:uLnTx/>
                <a:uFillTx/>
                <a:latin typeface="Arial" panose="020B0604020202020204" pitchFamily="34" charset="0"/>
                <a:ea typeface="Mangal"/>
                <a:cs typeface="Arial" panose="020B0604020202020204" pitchFamily="34" charset="0"/>
                <a:sym typeface="Mangal"/>
              </a:rPr>
              <a:t>–</a:t>
            </a:r>
            <a:r>
              <a:rPr kumimoji="0" sz="1600" b="0" i="0" u="none" strike="noStrike" kern="0" cap="none" spc="0" normalizeH="0" baseline="0" noProof="0" dirty="0">
                <a:ln>
                  <a:noFill/>
                </a:ln>
                <a:solidFill>
                  <a:srgbClr val="000000"/>
                </a:solidFill>
                <a:effectLst/>
                <a:uLnTx/>
                <a:uFillTx/>
                <a:latin typeface="Arial" panose="020B0604020202020204" pitchFamily="34" charset="0"/>
                <a:cs typeface="Arial" panose="020B0604020202020204" pitchFamily="34" charset="0"/>
                <a:sym typeface="Calibri"/>
              </a:rPr>
              <a:t> </a:t>
            </a:r>
          </a:p>
          <a:p>
            <a:pPr marL="0" marR="0" lvl="0" indent="0" algn="l" defTabSz="457200" rtl="0" eaLnBrk="1" fontAlgn="auto" latinLnBrk="0" hangingPunct="0">
              <a:lnSpc>
                <a:spcPct val="100000"/>
              </a:lnSpc>
              <a:spcBef>
                <a:spcPts val="0"/>
              </a:spcBef>
              <a:spcAft>
                <a:spcPts val="0"/>
              </a:spcAft>
              <a:buClrTx/>
              <a:buSzTx/>
              <a:buFontTx/>
              <a:buNone/>
              <a:tabLst/>
              <a:defRPr sz="1600"/>
            </a:pPr>
            <a:r>
              <a:rPr kumimoji="0" sz="1600" b="0" i="0" u="none" strike="noStrike" kern="0" cap="none" spc="0" normalizeH="0" baseline="0" noProof="0" dirty="0">
                <a:ln>
                  <a:noFill/>
                </a:ln>
                <a:solidFill>
                  <a:srgbClr val="000000"/>
                </a:solidFill>
                <a:effectLst/>
                <a:uLnTx/>
                <a:uFillTx/>
                <a:latin typeface="Arial" panose="020B0604020202020204" pitchFamily="34" charset="0"/>
                <a:cs typeface="Arial" panose="020B0604020202020204" pitchFamily="34" charset="0"/>
                <a:sym typeface="Calibri"/>
              </a:rPr>
              <a:t>Under Format drop down- choose ‘</a:t>
            </a:r>
            <a:r>
              <a:rPr kumimoji="0" lang="en-US" sz="1600" b="0" i="0" u="none" strike="noStrike" kern="0" cap="none" spc="0" normalizeH="0" baseline="0" noProof="0" dirty="0">
                <a:ln>
                  <a:noFill/>
                </a:ln>
                <a:solidFill>
                  <a:srgbClr val="000000"/>
                </a:solidFill>
                <a:effectLst/>
                <a:uLnTx/>
                <a:uFillTx/>
                <a:latin typeface="Arial" panose="020B0604020202020204" pitchFamily="34" charset="0"/>
                <a:cs typeface="Arial" panose="020B0604020202020204" pitchFamily="34" charset="0"/>
                <a:sym typeface="Calibri"/>
              </a:rPr>
              <a:t>PNG</a:t>
            </a:r>
            <a:r>
              <a:rPr kumimoji="0" sz="1600" b="0" i="0" u="none" strike="noStrike" kern="0" cap="none" spc="0" normalizeH="0" baseline="0" noProof="0" dirty="0">
                <a:ln>
                  <a:noFill/>
                </a:ln>
                <a:solidFill>
                  <a:srgbClr val="000000"/>
                </a:solidFill>
                <a:effectLst/>
                <a:uLnTx/>
                <a:uFillTx/>
                <a:latin typeface="Arial" panose="020B0604020202020204" pitchFamily="34" charset="0"/>
                <a:cs typeface="Arial" panose="020B0604020202020204" pitchFamily="34" charset="0"/>
                <a:sym typeface="Calibri"/>
              </a:rPr>
              <a:t>’</a:t>
            </a:r>
          </a:p>
          <a:p>
            <a:pPr marL="0" marR="0" lvl="0" indent="0" algn="l" defTabSz="457200" rtl="0" eaLnBrk="1" fontAlgn="auto" latinLnBrk="0" hangingPunct="0">
              <a:lnSpc>
                <a:spcPct val="100000"/>
              </a:lnSpc>
              <a:spcBef>
                <a:spcPts val="0"/>
              </a:spcBef>
              <a:spcAft>
                <a:spcPts val="0"/>
              </a:spcAft>
              <a:buClrTx/>
              <a:buSzTx/>
              <a:buFontTx/>
              <a:buNone/>
              <a:tabLst/>
              <a:defRPr sz="1600"/>
            </a:pPr>
            <a:r>
              <a:rPr kumimoji="0" sz="1600" b="0" i="0" u="none" strike="noStrike" kern="0" cap="none" spc="0" normalizeH="0" baseline="0" noProof="0" dirty="0">
                <a:ln>
                  <a:noFill/>
                </a:ln>
                <a:solidFill>
                  <a:srgbClr val="000000"/>
                </a:solidFill>
                <a:effectLst/>
                <a:uLnTx/>
                <a:uFillTx/>
                <a:latin typeface="Arial" panose="020B0604020202020204" pitchFamily="34" charset="0"/>
                <a:cs typeface="Arial" panose="020B0604020202020204" pitchFamily="34" charset="0"/>
                <a:sym typeface="Calibri"/>
              </a:rPr>
              <a:t>Name your file.</a:t>
            </a:r>
          </a:p>
          <a:p>
            <a:pPr marL="0" marR="0" lvl="0" indent="0" algn="l" defTabSz="457200" rtl="0" eaLnBrk="1" fontAlgn="auto" latinLnBrk="0" hangingPunct="0">
              <a:lnSpc>
                <a:spcPct val="100000"/>
              </a:lnSpc>
              <a:spcBef>
                <a:spcPts val="0"/>
              </a:spcBef>
              <a:spcAft>
                <a:spcPts val="0"/>
              </a:spcAft>
              <a:buClrTx/>
              <a:buSzTx/>
              <a:buFontTx/>
              <a:buNone/>
              <a:tabLst/>
              <a:defRPr sz="1600"/>
            </a:pPr>
            <a:r>
              <a:rPr kumimoji="0" sz="1600" b="0" i="0" u="none" strike="noStrike" kern="0" cap="none" spc="0" normalizeH="0" baseline="0" noProof="0" dirty="0">
                <a:ln>
                  <a:noFill/>
                </a:ln>
                <a:solidFill>
                  <a:srgbClr val="000000"/>
                </a:solidFill>
                <a:effectLst/>
                <a:uLnTx/>
                <a:uFillTx/>
                <a:latin typeface="Arial" panose="020B0604020202020204" pitchFamily="34" charset="0"/>
                <a:cs typeface="Arial" panose="020B0604020202020204" pitchFamily="34" charset="0"/>
                <a:sym typeface="Calibri"/>
              </a:rPr>
              <a:t>You should now have a final file of </a:t>
            </a:r>
            <a:r>
              <a:rPr kumimoji="0" lang="en-US" sz="1600" b="0" i="0" u="none" strike="noStrike" kern="0" cap="none" spc="0" normalizeH="0" baseline="0" noProof="0" dirty="0">
                <a:ln>
                  <a:noFill/>
                </a:ln>
                <a:solidFill>
                  <a:srgbClr val="000000"/>
                </a:solidFill>
                <a:effectLst/>
                <a:uLnTx/>
                <a:uFillTx/>
                <a:latin typeface="Arial" panose="020B0604020202020204" pitchFamily="34" charset="0"/>
                <a:cs typeface="Arial" panose="020B0604020202020204" pitchFamily="34" charset="0"/>
                <a:sym typeface="Calibri"/>
              </a:rPr>
              <a:t>the completed email template to insert into your email platform</a:t>
            </a:r>
            <a:r>
              <a:rPr kumimoji="0" sz="1600" b="0" i="0" u="none" strike="noStrike" kern="0" cap="none" spc="0" normalizeH="0" baseline="0" noProof="0" dirty="0">
                <a:ln>
                  <a:noFill/>
                </a:ln>
                <a:solidFill>
                  <a:srgbClr val="000000"/>
                </a:solidFill>
                <a:effectLst/>
                <a:uLnTx/>
                <a:uFillTx/>
                <a:latin typeface="Arial" panose="020B0604020202020204" pitchFamily="34" charset="0"/>
                <a:cs typeface="Arial" panose="020B0604020202020204" pitchFamily="34" charset="0"/>
                <a:sym typeface="Calibri"/>
              </a:rPr>
              <a:t>.</a:t>
            </a:r>
          </a:p>
          <a:p>
            <a:pPr marL="0" marR="0" lvl="0" indent="0" algn="l" defTabSz="457200" rtl="0" eaLnBrk="1" fontAlgn="auto" latinLnBrk="0" hangingPunct="0">
              <a:lnSpc>
                <a:spcPct val="100000"/>
              </a:lnSpc>
              <a:spcBef>
                <a:spcPts val="0"/>
              </a:spcBef>
              <a:spcAft>
                <a:spcPts val="0"/>
              </a:spcAft>
              <a:buClrTx/>
              <a:buSzTx/>
              <a:buFontTx/>
              <a:buNone/>
              <a:tabLst/>
              <a:defRPr sz="1600"/>
            </a:pPr>
            <a:endParaRPr kumimoji="0" sz="1600" b="0" i="0" u="none" strike="noStrike" kern="0" cap="none" spc="0" normalizeH="0" baseline="0" noProof="0" dirty="0">
              <a:ln>
                <a:noFill/>
              </a:ln>
              <a:solidFill>
                <a:srgbClr val="000000"/>
              </a:solidFill>
              <a:effectLst/>
              <a:uLnTx/>
              <a:uFillTx/>
              <a:latin typeface="Arial" panose="020B0604020202020204" pitchFamily="34" charset="0"/>
              <a:cs typeface="Arial" panose="020B0604020202020204" pitchFamily="34" charset="0"/>
              <a:sym typeface="Calibri"/>
            </a:endParaRPr>
          </a:p>
          <a:p>
            <a:pPr marL="0" marR="0" lvl="0" indent="0" algn="ctr" defTabSz="457200" rtl="0" eaLnBrk="1" fontAlgn="auto" latinLnBrk="0" hangingPunct="0">
              <a:lnSpc>
                <a:spcPct val="100000"/>
              </a:lnSpc>
              <a:spcBef>
                <a:spcPts val="0"/>
              </a:spcBef>
              <a:spcAft>
                <a:spcPts val="0"/>
              </a:spcAft>
              <a:buClrTx/>
              <a:buSzTx/>
              <a:buFontTx/>
              <a:buNone/>
              <a:tabLst/>
              <a:defRPr sz="1600" b="1">
                <a:solidFill>
                  <a:srgbClr val="FF0000"/>
                </a:solidFill>
                <a:latin typeface="Arial"/>
                <a:ea typeface="Arial"/>
                <a:cs typeface="Arial"/>
                <a:sym typeface="Arial"/>
              </a:defRPr>
            </a:pPr>
            <a:endParaRPr kumimoji="0" sz="1600" b="1" i="0" u="none" strike="noStrike" kern="0" cap="none" spc="0" normalizeH="0" baseline="0" noProof="0" dirty="0">
              <a:ln>
                <a:noFill/>
              </a:ln>
              <a:solidFill>
                <a:srgbClr val="FF0000"/>
              </a:solidFill>
              <a:effectLst/>
              <a:uLnTx/>
              <a:uFillTx/>
              <a:latin typeface="Arial" panose="020B0604020202020204" pitchFamily="34" charset="0"/>
              <a:cs typeface="Arial" panose="020B0604020202020204" pitchFamily="34" charset="0"/>
              <a:sym typeface="Arial"/>
            </a:endParaRPr>
          </a:p>
          <a:p>
            <a:pPr marL="0" marR="0" lvl="0" indent="0" algn="ctr" defTabSz="457200" rtl="0" eaLnBrk="1" fontAlgn="auto" latinLnBrk="0" hangingPunct="0">
              <a:lnSpc>
                <a:spcPct val="100000"/>
              </a:lnSpc>
              <a:spcBef>
                <a:spcPts val="0"/>
              </a:spcBef>
              <a:spcAft>
                <a:spcPts val="0"/>
              </a:spcAft>
              <a:buClrTx/>
              <a:buSzTx/>
              <a:buFontTx/>
              <a:buNone/>
              <a:tabLst/>
              <a:defRPr sz="1800" b="1">
                <a:solidFill>
                  <a:srgbClr val="FF0000"/>
                </a:solidFill>
                <a:latin typeface="Arial"/>
                <a:ea typeface="Arial"/>
                <a:cs typeface="Arial"/>
                <a:sym typeface="Arial"/>
              </a:defRPr>
            </a:pPr>
            <a:r>
              <a:rPr kumimoji="0" sz="1600" b="1" i="0" u="none" strike="noStrike" kern="0" cap="none" spc="0" normalizeH="0" baseline="0" noProof="0" dirty="0">
                <a:ln>
                  <a:noFill/>
                </a:ln>
                <a:solidFill>
                  <a:srgbClr val="FF0000"/>
                </a:solidFill>
                <a:effectLst/>
                <a:uLnTx/>
                <a:uFillTx/>
                <a:latin typeface="Arial" panose="020B0604020202020204" pitchFamily="34" charset="0"/>
                <a:cs typeface="Arial" panose="020B0604020202020204" pitchFamily="34" charset="0"/>
                <a:sym typeface="Arial"/>
              </a:rPr>
              <a:t>Please delete this slide before or after you begin editing content.</a:t>
            </a:r>
          </a:p>
        </p:txBody>
      </p:sp>
    </p:spTree>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18" descr="A picture containing text, person&#10;&#10;Description automatically generated">
            <a:extLst>
              <a:ext uri="{FF2B5EF4-FFF2-40B4-BE49-F238E27FC236}">
                <a16:creationId xmlns:a16="http://schemas.microsoft.com/office/drawing/2014/main" id="{CECE9695-699C-412B-A695-5DD0B5704AC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155328" y="0"/>
            <a:ext cx="4450647" cy="4450647"/>
          </a:xfrm>
          <a:prstGeom prst="rect">
            <a:avLst/>
          </a:prstGeom>
        </p:spPr>
      </p:pic>
      <p:sp>
        <p:nvSpPr>
          <p:cNvPr id="31" name="Rectangle"/>
          <p:cNvSpPr/>
          <p:nvPr/>
        </p:nvSpPr>
        <p:spPr>
          <a:xfrm>
            <a:off x="0" y="3808412"/>
            <a:ext cx="7607299" cy="7881761"/>
          </a:xfrm>
          <a:prstGeom prst="rect">
            <a:avLst/>
          </a:prstGeom>
          <a:solidFill>
            <a:srgbClr val="EFF0F0"/>
          </a:solidFill>
          <a:ln w="12700">
            <a:miter lim="400000"/>
          </a:ln>
        </p:spPr>
        <p:txBody>
          <a:bodyPr lIns="45719" rIns="45719"/>
          <a:lstStyle/>
          <a:p>
            <a:endParaRPr/>
          </a:p>
        </p:txBody>
      </p:sp>
      <p:pic>
        <p:nvPicPr>
          <p:cNvPr id="7" name="Picture 6">
            <a:hlinkClick r:id="rId4"/>
            <a:extLst>
              <a:ext uri="{FF2B5EF4-FFF2-40B4-BE49-F238E27FC236}">
                <a16:creationId xmlns:a16="http://schemas.microsoft.com/office/drawing/2014/main" id="{9933E97B-9BFA-418B-8E39-40C04FFD9DCC}"/>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68338" y="8092909"/>
            <a:ext cx="6200775" cy="3314700"/>
          </a:xfrm>
          <a:prstGeom prst="rect">
            <a:avLst/>
          </a:prstGeom>
        </p:spPr>
      </p:pic>
      <p:sp>
        <p:nvSpPr>
          <p:cNvPr id="27" name="Rectangle"/>
          <p:cNvSpPr/>
          <p:nvPr/>
        </p:nvSpPr>
        <p:spPr>
          <a:xfrm>
            <a:off x="0" y="14350999"/>
            <a:ext cx="7620000" cy="2171575"/>
          </a:xfrm>
          <a:prstGeom prst="rect">
            <a:avLst/>
          </a:prstGeom>
          <a:solidFill>
            <a:srgbClr val="3B3935"/>
          </a:solidFill>
          <a:ln w="12700">
            <a:miter lim="400000"/>
          </a:ln>
        </p:spPr>
        <p:txBody>
          <a:bodyPr lIns="45719" rIns="45719"/>
          <a:lstStyle/>
          <a:p>
            <a:endParaRPr/>
          </a:p>
        </p:txBody>
      </p:sp>
      <p:sp>
        <p:nvSpPr>
          <p:cNvPr id="28" name="Explore the Trellix page and contact your local agent for more information."/>
          <p:cNvSpPr txBox="1"/>
          <p:nvPr/>
        </p:nvSpPr>
        <p:spPr>
          <a:xfrm>
            <a:off x="-1" y="14647917"/>
            <a:ext cx="7605975" cy="1069524"/>
          </a:xfrm>
          <a:prstGeom prst="rect">
            <a:avLst/>
          </a:prstGeom>
          <a:ln w="12700">
            <a:miter lim="400000"/>
          </a:ln>
          <a:extLst>
            <a:ext uri="{C572A759-6A51-4108-AA02-DFA0A04FC94B}">
              <ma14:wrappingTextBoxFlag xmlns="" xmlns:ma14="http://schemas.microsoft.com/office/mac/drawingml/2011/main" val="1"/>
            </a:ext>
          </a:extLst>
        </p:spPr>
        <p:txBody>
          <a:bodyPr wrap="square" lIns="0" tIns="0" rIns="0" bIns="0">
            <a:spAutoFit/>
          </a:bodyPr>
          <a:lstStyle>
            <a:lvl1pPr algn="ctr">
              <a:defRPr sz="1400">
                <a:solidFill>
                  <a:srgbClr val="FFFFFF"/>
                </a:solidFill>
                <a:latin typeface="Montserrat SemiBold"/>
                <a:ea typeface="Montserrat SemiBold"/>
                <a:cs typeface="Montserrat SemiBold"/>
                <a:sym typeface="Montserrat SemiBold"/>
              </a:defRPr>
            </a:lvl1pPr>
          </a:lstStyle>
          <a:p>
            <a:r>
              <a:rPr lang="en-US" sz="2400" b="1">
                <a:latin typeface="Arial" panose="020B0604020202020204" pitchFamily="34" charset="0"/>
                <a:cs typeface="Arial" panose="020B0604020202020204" pitchFamily="34" charset="0"/>
              </a:rPr>
              <a:t>Ready for some peace of mind?</a:t>
            </a:r>
          </a:p>
          <a:p>
            <a:pPr>
              <a:lnSpc>
                <a:spcPct val="25000"/>
              </a:lnSpc>
            </a:pPr>
            <a:endParaRPr lang="en-US">
              <a:latin typeface="Arial" panose="020B0604020202020204" pitchFamily="34" charset="0"/>
              <a:cs typeface="Arial" panose="020B0604020202020204" pitchFamily="34" charset="0"/>
            </a:endParaRPr>
          </a:p>
          <a:p>
            <a:r>
              <a:rPr lang="en-US">
                <a:latin typeface="Arial" panose="020B0604020202020204" pitchFamily="34" charset="0"/>
                <a:cs typeface="Arial" panose="020B0604020202020204" pitchFamily="34" charset="0"/>
              </a:rPr>
              <a:t>We can answer your questions and help you find </a:t>
            </a:r>
            <a:br>
              <a:rPr lang="en-US">
                <a:latin typeface="Arial" panose="020B0604020202020204" pitchFamily="34" charset="0"/>
                <a:cs typeface="Arial" panose="020B0604020202020204" pitchFamily="34" charset="0"/>
              </a:rPr>
            </a:br>
            <a:r>
              <a:rPr lang="en-US">
                <a:latin typeface="Arial" panose="020B0604020202020204" pitchFamily="34" charset="0"/>
                <a:cs typeface="Arial" panose="020B0604020202020204" pitchFamily="34" charset="0"/>
              </a:rPr>
              <a:t>UV-C solutions for your space and budget.</a:t>
            </a:r>
          </a:p>
          <a:p>
            <a:endParaRPr lang="en-US"/>
          </a:p>
        </p:txBody>
      </p:sp>
      <p:sp>
        <p:nvSpPr>
          <p:cNvPr id="33" name="Safety is a paramount issue in schools. Trellix and Trellix Locate RTLS is a key component to any emergency preparedness plan. Trellix Locate use sensors to monitor student and staff location, visitors and any threats to valuable equipment. Interested to"/>
          <p:cNvSpPr txBox="1"/>
          <p:nvPr/>
        </p:nvSpPr>
        <p:spPr>
          <a:xfrm>
            <a:off x="717550" y="4181859"/>
            <a:ext cx="6151563" cy="3908058"/>
          </a:xfrm>
          <a:prstGeom prst="rect">
            <a:avLst/>
          </a:prstGeom>
          <a:ln w="12700">
            <a:miter lim="400000"/>
          </a:ln>
          <a:extLst>
            <a:ext uri="{C572A759-6A51-4108-AA02-DFA0A04FC94B}">
              <ma14:wrappingTextBoxFlag xmlns="" xmlns:ma14="http://schemas.microsoft.com/office/mac/drawingml/2011/main" val="1"/>
            </a:ext>
          </a:extLst>
        </p:spPr>
        <p:txBody>
          <a:bodyPr lIns="0" tIns="0" rIns="0" bIns="0">
            <a:spAutoFit/>
          </a:bodyPr>
          <a:lstStyle>
            <a:lvl1pPr algn="ctr">
              <a:lnSpc>
                <a:spcPct val="140000"/>
              </a:lnSpc>
              <a:defRPr sz="1400">
                <a:solidFill>
                  <a:srgbClr val="7F7F7F"/>
                </a:solidFill>
                <a:latin typeface="Roboto"/>
                <a:ea typeface="Roboto"/>
                <a:cs typeface="Roboto"/>
                <a:sym typeface="Roboto"/>
              </a:defRPr>
            </a:lvl1pPr>
          </a:lstStyle>
          <a:p>
            <a:r>
              <a:rPr lang="en-US" dirty="0">
                <a:latin typeface="Arial" panose="020B0604020202020204" pitchFamily="34" charset="0"/>
                <a:cs typeface="Arial" panose="020B0604020202020204" pitchFamily="34" charset="0"/>
              </a:rPr>
              <a:t>During COVID-19 and beyond, you need efficient and effective ways to protect your indoor spaces from germs and viruses. </a:t>
            </a:r>
            <a:r>
              <a:rPr lang="en-US" b="1" dirty="0">
                <a:latin typeface="Arial" panose="020B0604020202020204" pitchFamily="34" charset="0"/>
                <a:cs typeface="Arial" panose="020B0604020202020204" pitchFamily="34" charset="0"/>
              </a:rPr>
              <a:t>The CDC now recommends* installing UV-C upper air solutions in certain indoor spaces to reduce exposure to SARS-CoV-2.</a:t>
            </a:r>
            <a:endParaRPr lang="en-US" dirty="0">
              <a:latin typeface="Arial" panose="020B0604020202020204" pitchFamily="34" charset="0"/>
              <a:cs typeface="Arial" panose="020B0604020202020204" pitchFamily="34" charset="0"/>
            </a:endParaRPr>
          </a:p>
          <a:p>
            <a:pPr>
              <a:lnSpc>
                <a:spcPct val="75000"/>
              </a:lnSpc>
            </a:pPr>
            <a:r>
              <a:rPr lang="en-US" dirty="0">
                <a:latin typeface="Arial" panose="020B0604020202020204" pitchFamily="34" charset="0"/>
                <a:cs typeface="Arial" panose="020B0604020202020204" pitchFamily="34" charset="0"/>
              </a:rPr>
              <a:t> </a:t>
            </a:r>
          </a:p>
          <a:p>
            <a:r>
              <a:rPr lang="en-US" b="1" i="1" dirty="0">
                <a:latin typeface="Arial" panose="020B0604020202020204" pitchFamily="34" charset="0"/>
                <a:cs typeface="Arial" panose="020B0604020202020204" pitchFamily="34" charset="0"/>
              </a:rPr>
              <a:t>“GUV is the essential engineering intervention to prevent the spread </a:t>
            </a:r>
            <a:br>
              <a:rPr lang="en-US" b="1" i="1" dirty="0">
                <a:latin typeface="Arial" panose="020B0604020202020204" pitchFamily="34" charset="0"/>
                <a:cs typeface="Arial" panose="020B0604020202020204" pitchFamily="34" charset="0"/>
              </a:rPr>
            </a:br>
            <a:r>
              <a:rPr lang="en-US" b="1" i="1" dirty="0">
                <a:latin typeface="Arial" panose="020B0604020202020204" pitchFamily="34" charset="0"/>
                <a:cs typeface="Arial" panose="020B0604020202020204" pitchFamily="34" charset="0"/>
              </a:rPr>
              <a:t>of SARS-CoV-2.”</a:t>
            </a:r>
            <a:r>
              <a:rPr lang="en-US" dirty="0">
                <a:latin typeface="Arial" panose="020B0604020202020204" pitchFamily="34" charset="0"/>
                <a:cs typeface="Arial" panose="020B0604020202020204" pitchFamily="34" charset="0"/>
              </a:rPr>
              <a:t> Dr. Edward Nardell, Professor of Global Health and </a:t>
            </a:r>
            <a:br>
              <a:rPr lang="en-US" dirty="0">
                <a:latin typeface="Arial" panose="020B0604020202020204" pitchFamily="34" charset="0"/>
                <a:cs typeface="Arial" panose="020B0604020202020204" pitchFamily="34" charset="0"/>
              </a:rPr>
            </a:br>
            <a:r>
              <a:rPr lang="en-US" dirty="0">
                <a:latin typeface="Arial" panose="020B0604020202020204" pitchFamily="34" charset="0"/>
                <a:cs typeface="Arial" panose="020B0604020202020204" pitchFamily="34" charset="0"/>
              </a:rPr>
              <a:t>Social Medicine at Harvard Medical School</a:t>
            </a:r>
          </a:p>
          <a:p>
            <a:pPr>
              <a:lnSpc>
                <a:spcPct val="75000"/>
              </a:lnSpc>
            </a:pPr>
            <a:endParaRPr lang="en-US" dirty="0">
              <a:latin typeface="Arial" panose="020B0604020202020204" pitchFamily="34" charset="0"/>
              <a:cs typeface="Arial" panose="020B0604020202020204" pitchFamily="34" charset="0"/>
            </a:endParaRPr>
          </a:p>
          <a:p>
            <a:r>
              <a:rPr lang="en-US" dirty="0">
                <a:latin typeface="Arial" panose="020B0604020202020204" pitchFamily="34" charset="0"/>
                <a:cs typeface="Arial" panose="020B0604020202020204" pitchFamily="34" charset="0"/>
              </a:rPr>
              <a:t>Our UV-C technology is proven to inactivate the virus that causes COVID-19, as well as other harmful pathogens. In fact, medical facilities have used it for decades to curb the spread of viruses like Tuberculosis—and will continue using this effective tool even after COVID outbreaks subside.</a:t>
            </a:r>
          </a:p>
          <a:p>
            <a:endParaRPr lang="en-US" dirty="0">
              <a:latin typeface="Arial" panose="020B0604020202020204" pitchFamily="34" charset="0"/>
              <a:cs typeface="Arial" panose="020B0604020202020204" pitchFamily="34" charset="0"/>
            </a:endParaRPr>
          </a:p>
        </p:txBody>
      </p:sp>
      <p:pic>
        <p:nvPicPr>
          <p:cNvPr id="34" name="Untitled-1.png" descr="Untitled-1.png"/>
          <p:cNvPicPr>
            <a:picLocks noChangeAspect="1"/>
          </p:cNvPicPr>
          <p:nvPr/>
        </p:nvPicPr>
        <p:blipFill>
          <a:blip r:embed="rId6"/>
          <a:stretch>
            <a:fillRect/>
          </a:stretch>
        </p:blipFill>
        <p:spPr>
          <a:xfrm>
            <a:off x="274637" y="279400"/>
            <a:ext cx="1782763" cy="420688"/>
          </a:xfrm>
          <a:prstGeom prst="rect">
            <a:avLst/>
          </a:prstGeom>
          <a:ln w="12700">
            <a:miter lim="400000"/>
          </a:ln>
        </p:spPr>
      </p:pic>
      <p:sp>
        <p:nvSpPr>
          <p:cNvPr id="35" name="Rectangle"/>
          <p:cNvSpPr/>
          <p:nvPr/>
        </p:nvSpPr>
        <p:spPr>
          <a:xfrm>
            <a:off x="1" y="979487"/>
            <a:ext cx="4333304" cy="2214208"/>
          </a:xfrm>
          <a:prstGeom prst="rect">
            <a:avLst/>
          </a:prstGeom>
          <a:solidFill>
            <a:srgbClr val="EF4929"/>
          </a:solidFill>
          <a:ln w="12700">
            <a:miter lim="400000"/>
          </a:ln>
        </p:spPr>
        <p:txBody>
          <a:bodyPr lIns="45719" rIns="45719"/>
          <a:lstStyle/>
          <a:p>
            <a:endParaRPr/>
          </a:p>
        </p:txBody>
      </p:sp>
      <p:sp>
        <p:nvSpPr>
          <p:cNvPr id="36" name="Providing Peace of Mind, So Learning Remains at the Forefront"/>
          <p:cNvSpPr txBox="1"/>
          <p:nvPr/>
        </p:nvSpPr>
        <p:spPr>
          <a:xfrm>
            <a:off x="196532" y="1321293"/>
            <a:ext cx="4002724" cy="1523494"/>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lvl1pPr>
              <a:defRPr sz="3100" b="1">
                <a:solidFill>
                  <a:srgbClr val="FFFFFF"/>
                </a:solidFill>
                <a:latin typeface="Montserrat Bold"/>
                <a:ea typeface="Montserrat Bold"/>
                <a:cs typeface="Montserrat Bold"/>
                <a:sym typeface="Montserrat Bold"/>
              </a:defRPr>
            </a:lvl1pPr>
          </a:lstStyle>
          <a:p>
            <a:r>
              <a:rPr lang="en-US">
                <a:latin typeface="Arial" panose="020B0604020202020204" pitchFamily="34" charset="0"/>
                <a:cs typeface="Arial" panose="020B0604020202020204" pitchFamily="34" charset="0"/>
              </a:rPr>
              <a:t>Welcome back customers </a:t>
            </a:r>
            <a:br>
              <a:rPr lang="en-US">
                <a:latin typeface="Arial" panose="020B0604020202020204" pitchFamily="34" charset="0"/>
                <a:cs typeface="Arial" panose="020B0604020202020204" pitchFamily="34" charset="0"/>
              </a:rPr>
            </a:br>
            <a:r>
              <a:rPr lang="en-US">
                <a:latin typeface="Arial" panose="020B0604020202020204" pitchFamily="34" charset="0"/>
                <a:cs typeface="Arial" panose="020B0604020202020204" pitchFamily="34" charset="0"/>
              </a:rPr>
              <a:t>(not viruses).</a:t>
            </a:r>
          </a:p>
        </p:txBody>
      </p:sp>
      <p:grpSp>
        <p:nvGrpSpPr>
          <p:cNvPr id="40" name="Group"/>
          <p:cNvGrpSpPr/>
          <p:nvPr/>
        </p:nvGrpSpPr>
        <p:grpSpPr>
          <a:xfrm>
            <a:off x="3352234" y="9309162"/>
            <a:ext cx="882193" cy="882193"/>
            <a:chOff x="0" y="0"/>
            <a:chExt cx="882191" cy="882191"/>
          </a:xfrm>
        </p:grpSpPr>
        <p:sp>
          <p:nvSpPr>
            <p:cNvPr id="38" name="Shape">
              <a:hlinkClick r:id="rId4"/>
            </p:cNvPr>
            <p:cNvSpPr/>
            <p:nvPr/>
          </p:nvSpPr>
          <p:spPr>
            <a:xfrm>
              <a:off x="0" y="0"/>
              <a:ext cx="882193" cy="882193"/>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lnTo>
                    <a:pt x="9623" y="63"/>
                  </a:lnTo>
                  <a:lnTo>
                    <a:pt x="8483" y="249"/>
                  </a:lnTo>
                  <a:lnTo>
                    <a:pt x="7386" y="551"/>
                  </a:lnTo>
                  <a:lnTo>
                    <a:pt x="6339" y="961"/>
                  </a:lnTo>
                  <a:lnTo>
                    <a:pt x="5349" y="1475"/>
                  </a:lnTo>
                  <a:lnTo>
                    <a:pt x="4422" y="2084"/>
                  </a:lnTo>
                  <a:lnTo>
                    <a:pt x="3564" y="2782"/>
                  </a:lnTo>
                  <a:lnTo>
                    <a:pt x="2782" y="3564"/>
                  </a:lnTo>
                  <a:lnTo>
                    <a:pt x="2084" y="4422"/>
                  </a:lnTo>
                  <a:lnTo>
                    <a:pt x="1475" y="5349"/>
                  </a:lnTo>
                  <a:lnTo>
                    <a:pt x="961" y="6339"/>
                  </a:lnTo>
                  <a:lnTo>
                    <a:pt x="551" y="7386"/>
                  </a:lnTo>
                  <a:lnTo>
                    <a:pt x="249" y="8483"/>
                  </a:lnTo>
                  <a:lnTo>
                    <a:pt x="63" y="9623"/>
                  </a:lnTo>
                  <a:lnTo>
                    <a:pt x="0" y="10800"/>
                  </a:lnTo>
                  <a:lnTo>
                    <a:pt x="63" y="11977"/>
                  </a:lnTo>
                  <a:lnTo>
                    <a:pt x="249" y="13117"/>
                  </a:lnTo>
                  <a:lnTo>
                    <a:pt x="551" y="14214"/>
                  </a:lnTo>
                  <a:lnTo>
                    <a:pt x="961" y="15261"/>
                  </a:lnTo>
                  <a:lnTo>
                    <a:pt x="1475" y="16251"/>
                  </a:lnTo>
                  <a:lnTo>
                    <a:pt x="2084" y="17178"/>
                  </a:lnTo>
                  <a:lnTo>
                    <a:pt x="2782" y="18036"/>
                  </a:lnTo>
                  <a:lnTo>
                    <a:pt x="3564" y="18818"/>
                  </a:lnTo>
                  <a:lnTo>
                    <a:pt x="4422" y="19516"/>
                  </a:lnTo>
                  <a:lnTo>
                    <a:pt x="5349" y="20125"/>
                  </a:lnTo>
                  <a:lnTo>
                    <a:pt x="6339" y="20639"/>
                  </a:lnTo>
                  <a:lnTo>
                    <a:pt x="7386" y="21049"/>
                  </a:lnTo>
                  <a:lnTo>
                    <a:pt x="8483" y="21351"/>
                  </a:lnTo>
                  <a:lnTo>
                    <a:pt x="9623" y="21537"/>
                  </a:lnTo>
                  <a:lnTo>
                    <a:pt x="10800" y="21600"/>
                  </a:lnTo>
                  <a:lnTo>
                    <a:pt x="11977" y="21537"/>
                  </a:lnTo>
                  <a:lnTo>
                    <a:pt x="13117" y="21351"/>
                  </a:lnTo>
                  <a:lnTo>
                    <a:pt x="14214" y="21049"/>
                  </a:lnTo>
                  <a:lnTo>
                    <a:pt x="15261" y="20639"/>
                  </a:lnTo>
                  <a:lnTo>
                    <a:pt x="16251" y="20125"/>
                  </a:lnTo>
                  <a:lnTo>
                    <a:pt x="17178" y="19516"/>
                  </a:lnTo>
                  <a:lnTo>
                    <a:pt x="18036" y="18818"/>
                  </a:lnTo>
                  <a:lnTo>
                    <a:pt x="18818" y="18036"/>
                  </a:lnTo>
                  <a:lnTo>
                    <a:pt x="19516" y="17178"/>
                  </a:lnTo>
                  <a:lnTo>
                    <a:pt x="20125" y="16251"/>
                  </a:lnTo>
                  <a:lnTo>
                    <a:pt x="20639" y="15261"/>
                  </a:lnTo>
                  <a:lnTo>
                    <a:pt x="21049" y="14214"/>
                  </a:lnTo>
                  <a:lnTo>
                    <a:pt x="21351" y="13117"/>
                  </a:lnTo>
                  <a:lnTo>
                    <a:pt x="21537" y="11977"/>
                  </a:lnTo>
                  <a:lnTo>
                    <a:pt x="21600" y="10800"/>
                  </a:lnTo>
                  <a:lnTo>
                    <a:pt x="21537" y="9623"/>
                  </a:lnTo>
                  <a:lnTo>
                    <a:pt x="21351" y="8483"/>
                  </a:lnTo>
                  <a:lnTo>
                    <a:pt x="21049" y="7386"/>
                  </a:lnTo>
                  <a:lnTo>
                    <a:pt x="20639" y="6339"/>
                  </a:lnTo>
                  <a:lnTo>
                    <a:pt x="20125" y="5349"/>
                  </a:lnTo>
                  <a:lnTo>
                    <a:pt x="19516" y="4422"/>
                  </a:lnTo>
                  <a:lnTo>
                    <a:pt x="18818" y="3564"/>
                  </a:lnTo>
                  <a:lnTo>
                    <a:pt x="18036" y="2782"/>
                  </a:lnTo>
                  <a:lnTo>
                    <a:pt x="17178" y="2084"/>
                  </a:lnTo>
                  <a:lnTo>
                    <a:pt x="16251" y="1475"/>
                  </a:lnTo>
                  <a:lnTo>
                    <a:pt x="15261" y="961"/>
                  </a:lnTo>
                  <a:lnTo>
                    <a:pt x="14214" y="551"/>
                  </a:lnTo>
                  <a:lnTo>
                    <a:pt x="13117" y="249"/>
                  </a:lnTo>
                  <a:lnTo>
                    <a:pt x="11977" y="63"/>
                  </a:lnTo>
                  <a:lnTo>
                    <a:pt x="10800" y="0"/>
                  </a:lnTo>
                  <a:close/>
                </a:path>
              </a:pathLst>
            </a:custGeom>
            <a:solidFill>
              <a:srgbClr val="231F20">
                <a:alpha val="58000"/>
              </a:srgbClr>
            </a:solidFill>
            <a:ln w="12700" cap="flat">
              <a:noFill/>
              <a:miter lim="400000"/>
            </a:ln>
            <a:effectLst/>
          </p:spPr>
          <p:txBody>
            <a:bodyPr wrap="square" lIns="45719" tIns="45719" rIns="45719" bIns="45719" numCol="1" anchor="t">
              <a:noAutofit/>
            </a:bodyPr>
            <a:lstStyle/>
            <a:p>
              <a:endParaRPr/>
            </a:p>
          </p:txBody>
        </p:sp>
        <p:sp>
          <p:nvSpPr>
            <p:cNvPr id="39" name="Triangle"/>
            <p:cNvSpPr/>
            <p:nvPr/>
          </p:nvSpPr>
          <p:spPr>
            <a:xfrm>
              <a:off x="376237" y="331787"/>
              <a:ext cx="180875" cy="222024"/>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1600" y="10800"/>
                  </a:lnTo>
                  <a:lnTo>
                    <a:pt x="0" y="0"/>
                  </a:lnTo>
                  <a:close/>
                </a:path>
              </a:pathLst>
            </a:custGeom>
            <a:solidFill>
              <a:srgbClr val="EBEDEE"/>
            </a:solidFill>
            <a:ln w="12700" cap="flat">
              <a:noFill/>
              <a:miter lim="400000"/>
            </a:ln>
            <a:effectLst/>
          </p:spPr>
          <p:txBody>
            <a:bodyPr wrap="square" lIns="45719" tIns="45719" rIns="45719" bIns="45719" numCol="1" anchor="t">
              <a:noAutofit/>
            </a:bodyPr>
            <a:lstStyle/>
            <a:p>
              <a:endParaRPr/>
            </a:p>
          </p:txBody>
        </p:sp>
      </p:grpSp>
      <p:sp>
        <p:nvSpPr>
          <p:cNvPr id="17" name="This area is blank for custom headline and messaging.…">
            <a:extLst>
              <a:ext uri="{FF2B5EF4-FFF2-40B4-BE49-F238E27FC236}">
                <a16:creationId xmlns:a16="http://schemas.microsoft.com/office/drawing/2014/main" id="{D57138CA-98BE-E841-972E-81E1297AE6C7}"/>
              </a:ext>
            </a:extLst>
          </p:cNvPr>
          <p:cNvSpPr txBox="1"/>
          <p:nvPr/>
        </p:nvSpPr>
        <p:spPr>
          <a:xfrm>
            <a:off x="1033462" y="11902520"/>
            <a:ext cx="5548313" cy="369332"/>
          </a:xfrm>
          <a:prstGeom prst="rect">
            <a:avLst/>
          </a:prstGeom>
          <a:solidFill>
            <a:srgbClr val="FFFFFF"/>
          </a:solidFill>
          <a:ln w="12700">
            <a:miter lim="400000"/>
          </a:ln>
          <a:extLst>
            <a:ext uri="{C572A759-6A51-4108-AA02-DFA0A04FC94B}">
              <ma14:wrappingTextBoxFlag xmlns="" xmlns:ma14="http://schemas.microsoft.com/office/mac/drawingml/2011/main" val="1"/>
            </a:ext>
          </a:extLst>
        </p:spPr>
        <p:txBody>
          <a:bodyPr lIns="0" tIns="0" rIns="0" bIns="0">
            <a:spAutoFit/>
          </a:bodyPr>
          <a:lstStyle/>
          <a:p>
            <a:pPr algn="ctr"/>
            <a:r>
              <a:rPr lang="en-US" b="1">
                <a:solidFill>
                  <a:schemeClr val="bg1">
                    <a:lumMod val="50000"/>
                  </a:schemeClr>
                </a:solidFill>
                <a:latin typeface="Arial" panose="020B0604020202020204" pitchFamily="34" charset="0"/>
                <a:cs typeface="Arial" panose="020B0604020202020204" pitchFamily="34" charset="0"/>
              </a:rPr>
              <a:t>UV-C solutions are perfect for…</a:t>
            </a:r>
            <a:endParaRPr lang="en-US">
              <a:solidFill>
                <a:schemeClr val="bg1">
                  <a:lumMod val="50000"/>
                </a:schemeClr>
              </a:solidFill>
              <a:latin typeface="Arial" panose="020B0604020202020204" pitchFamily="34" charset="0"/>
              <a:cs typeface="Arial" panose="020B0604020202020204" pitchFamily="34" charset="0"/>
            </a:endParaRPr>
          </a:p>
        </p:txBody>
      </p:sp>
      <p:pic>
        <p:nvPicPr>
          <p:cNvPr id="18" name="Picture 17" descr="A person with a mask on his face&#10;&#10;Description automatically generated with medium confidence">
            <a:extLst>
              <a:ext uri="{FF2B5EF4-FFF2-40B4-BE49-F238E27FC236}">
                <a16:creationId xmlns:a16="http://schemas.microsoft.com/office/drawing/2014/main" id="{79E90942-D9AB-1A40-8912-D6983C2A0C13}"/>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409010" y="12481236"/>
            <a:ext cx="1442435" cy="1442435"/>
          </a:xfrm>
          <a:prstGeom prst="rect">
            <a:avLst/>
          </a:prstGeom>
        </p:spPr>
      </p:pic>
      <p:pic>
        <p:nvPicPr>
          <p:cNvPr id="20" name="Picture 19" descr="A child writing on a book&#10;&#10;Description automatically generated with low confidence">
            <a:extLst>
              <a:ext uri="{FF2B5EF4-FFF2-40B4-BE49-F238E27FC236}">
                <a16:creationId xmlns:a16="http://schemas.microsoft.com/office/drawing/2014/main" id="{09A0B668-7AE0-744C-9E25-629A538E9DCA}"/>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662057" y="12481237"/>
            <a:ext cx="1445474" cy="1445474"/>
          </a:xfrm>
          <a:prstGeom prst="rect">
            <a:avLst/>
          </a:prstGeom>
        </p:spPr>
      </p:pic>
      <p:pic>
        <p:nvPicPr>
          <p:cNvPr id="21" name="Picture 20" descr="A person wearing a mask&#10;&#10;Description automatically generated with medium confidence">
            <a:extLst>
              <a:ext uri="{FF2B5EF4-FFF2-40B4-BE49-F238E27FC236}">
                <a16:creationId xmlns:a16="http://schemas.microsoft.com/office/drawing/2014/main" id="{9EC2A55C-A6FB-764F-ABC1-31941FA7B997}"/>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2243699" y="12481237"/>
            <a:ext cx="1445474" cy="1445474"/>
          </a:xfrm>
          <a:prstGeom prst="rect">
            <a:avLst/>
          </a:prstGeom>
        </p:spPr>
      </p:pic>
      <p:pic>
        <p:nvPicPr>
          <p:cNvPr id="22" name="Picture 21" descr="A person with a face mask&#10;&#10;Description automatically generated with low confidence">
            <a:extLst>
              <a:ext uri="{FF2B5EF4-FFF2-40B4-BE49-F238E27FC236}">
                <a16:creationId xmlns:a16="http://schemas.microsoft.com/office/drawing/2014/main" id="{5B643E02-CDB9-DA46-994F-DE654C02F07E}"/>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3825341" y="12484199"/>
            <a:ext cx="1442435" cy="1442435"/>
          </a:xfrm>
          <a:prstGeom prst="rect">
            <a:avLst/>
          </a:prstGeom>
        </p:spPr>
      </p:pic>
      <p:sp>
        <p:nvSpPr>
          <p:cNvPr id="23" name="TextBox 22">
            <a:extLst>
              <a:ext uri="{FF2B5EF4-FFF2-40B4-BE49-F238E27FC236}">
                <a16:creationId xmlns:a16="http://schemas.microsoft.com/office/drawing/2014/main" id="{15A9650C-CA01-9941-A9D3-20B2AAEB0769}"/>
              </a:ext>
            </a:extLst>
          </p:cNvPr>
          <p:cNvSpPr txBox="1"/>
          <p:nvPr/>
        </p:nvSpPr>
        <p:spPr>
          <a:xfrm>
            <a:off x="619781" y="13923671"/>
            <a:ext cx="614910" cy="269302"/>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marL="0" marR="0" indent="0" algn="l" defTabSz="457200" rtl="0" fontAlgn="auto" latinLnBrk="0" hangingPunct="0">
              <a:lnSpc>
                <a:spcPct val="100000"/>
              </a:lnSpc>
              <a:spcBef>
                <a:spcPts val="0"/>
              </a:spcBef>
              <a:spcAft>
                <a:spcPts val="0"/>
              </a:spcAft>
              <a:buClrTx/>
              <a:buSzTx/>
              <a:buFontTx/>
              <a:buNone/>
              <a:tabLst/>
            </a:pPr>
            <a:r>
              <a:rPr kumimoji="0" lang="en-US" sz="1150" i="0" u="none" strike="noStrike" cap="none" spc="0" normalizeH="0" baseline="0">
                <a:ln>
                  <a:noFill/>
                </a:ln>
                <a:solidFill>
                  <a:schemeClr val="tx1">
                    <a:lumMod val="50000"/>
                    <a:lumOff val="50000"/>
                  </a:schemeClr>
                </a:solidFill>
                <a:effectLst/>
                <a:uFillTx/>
                <a:latin typeface="Arial" panose="020B0604020202020204" pitchFamily="34" charset="0"/>
                <a:cs typeface="Arial" panose="020B0604020202020204" pitchFamily="34" charset="0"/>
                <a:sym typeface="Calibri"/>
              </a:rPr>
              <a:t>Schools</a:t>
            </a:r>
          </a:p>
        </p:txBody>
      </p:sp>
      <p:sp>
        <p:nvSpPr>
          <p:cNvPr id="24" name="TextBox 23">
            <a:extLst>
              <a:ext uri="{FF2B5EF4-FFF2-40B4-BE49-F238E27FC236}">
                <a16:creationId xmlns:a16="http://schemas.microsoft.com/office/drawing/2014/main" id="{3E18BB38-294D-8B4B-8E10-A20828F76C9B}"/>
              </a:ext>
            </a:extLst>
          </p:cNvPr>
          <p:cNvSpPr txBox="1"/>
          <p:nvPr/>
        </p:nvSpPr>
        <p:spPr>
          <a:xfrm>
            <a:off x="2202774" y="13923671"/>
            <a:ext cx="1485341" cy="269302"/>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marL="0" marR="0" indent="0" algn="l" defTabSz="457200" rtl="0" fontAlgn="auto" latinLnBrk="0" hangingPunct="0">
              <a:lnSpc>
                <a:spcPct val="100000"/>
              </a:lnSpc>
              <a:spcBef>
                <a:spcPts val="0"/>
              </a:spcBef>
              <a:spcAft>
                <a:spcPts val="0"/>
              </a:spcAft>
              <a:buClrTx/>
              <a:buSzTx/>
              <a:buFontTx/>
              <a:buNone/>
              <a:tabLst/>
            </a:pPr>
            <a:r>
              <a:rPr kumimoji="0" lang="en-US" sz="1150" i="0" u="none" strike="noStrike" cap="none" spc="0" normalizeH="0" baseline="0">
                <a:ln>
                  <a:noFill/>
                </a:ln>
                <a:solidFill>
                  <a:schemeClr val="tx1">
                    <a:lumMod val="50000"/>
                    <a:lumOff val="50000"/>
                  </a:schemeClr>
                </a:solidFill>
                <a:effectLst/>
                <a:uFillTx/>
                <a:latin typeface="Arial" panose="020B0604020202020204" pitchFamily="34" charset="0"/>
                <a:cs typeface="Arial" panose="020B0604020202020204" pitchFamily="34" charset="0"/>
                <a:sym typeface="Calibri"/>
              </a:rPr>
              <a:t>Restaurants &amp; Shops</a:t>
            </a:r>
          </a:p>
        </p:txBody>
      </p:sp>
      <p:sp>
        <p:nvSpPr>
          <p:cNvPr id="25" name="TextBox 24">
            <a:extLst>
              <a:ext uri="{FF2B5EF4-FFF2-40B4-BE49-F238E27FC236}">
                <a16:creationId xmlns:a16="http://schemas.microsoft.com/office/drawing/2014/main" id="{6CF8CFF2-C9E6-1047-BF31-6B6500DBA16D}"/>
              </a:ext>
            </a:extLst>
          </p:cNvPr>
          <p:cNvSpPr txBox="1"/>
          <p:nvPr/>
        </p:nvSpPr>
        <p:spPr>
          <a:xfrm>
            <a:off x="3785767" y="13923671"/>
            <a:ext cx="552393" cy="269302"/>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marL="0" marR="0" indent="0" algn="l" defTabSz="457200" rtl="0" fontAlgn="auto" latinLnBrk="0" hangingPunct="0">
              <a:lnSpc>
                <a:spcPct val="100000"/>
              </a:lnSpc>
              <a:spcBef>
                <a:spcPts val="0"/>
              </a:spcBef>
              <a:spcAft>
                <a:spcPts val="0"/>
              </a:spcAft>
              <a:buClrTx/>
              <a:buSzTx/>
              <a:buFontTx/>
              <a:buNone/>
              <a:tabLst/>
            </a:pPr>
            <a:r>
              <a:rPr kumimoji="0" lang="en-US" sz="1150" i="0" u="none" strike="noStrike" cap="none" spc="0" normalizeH="0" baseline="0">
                <a:ln>
                  <a:noFill/>
                </a:ln>
                <a:solidFill>
                  <a:schemeClr val="tx1">
                    <a:lumMod val="50000"/>
                    <a:lumOff val="50000"/>
                  </a:schemeClr>
                </a:solidFill>
                <a:effectLst/>
                <a:uFillTx/>
                <a:latin typeface="Arial" panose="020B0604020202020204" pitchFamily="34" charset="0"/>
                <a:cs typeface="Arial" panose="020B0604020202020204" pitchFamily="34" charset="0"/>
                <a:sym typeface="Calibri"/>
              </a:rPr>
              <a:t>Offices</a:t>
            </a:r>
          </a:p>
        </p:txBody>
      </p:sp>
      <p:sp>
        <p:nvSpPr>
          <p:cNvPr id="26" name="TextBox 25">
            <a:extLst>
              <a:ext uri="{FF2B5EF4-FFF2-40B4-BE49-F238E27FC236}">
                <a16:creationId xmlns:a16="http://schemas.microsoft.com/office/drawing/2014/main" id="{41D10B41-4091-E946-947F-9EF8025D1156}"/>
              </a:ext>
            </a:extLst>
          </p:cNvPr>
          <p:cNvSpPr txBox="1"/>
          <p:nvPr/>
        </p:nvSpPr>
        <p:spPr>
          <a:xfrm>
            <a:off x="5368760" y="13923671"/>
            <a:ext cx="478655" cy="269302"/>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marL="0" marR="0" indent="0" algn="l" defTabSz="457200" rtl="0" fontAlgn="auto" latinLnBrk="0" hangingPunct="0">
              <a:lnSpc>
                <a:spcPct val="100000"/>
              </a:lnSpc>
              <a:spcBef>
                <a:spcPts val="0"/>
              </a:spcBef>
              <a:spcAft>
                <a:spcPts val="0"/>
              </a:spcAft>
              <a:buClrTx/>
              <a:buSzTx/>
              <a:buFontTx/>
              <a:buNone/>
              <a:tabLst/>
            </a:pPr>
            <a:r>
              <a:rPr kumimoji="0" lang="en-US" sz="1150" i="0" u="none" strike="noStrike" cap="none" spc="0" normalizeH="0" baseline="0">
                <a:ln>
                  <a:noFill/>
                </a:ln>
                <a:solidFill>
                  <a:schemeClr val="tx1">
                    <a:lumMod val="50000"/>
                    <a:lumOff val="50000"/>
                  </a:schemeClr>
                </a:solidFill>
                <a:effectLst/>
                <a:uFillTx/>
                <a:latin typeface="Arial" panose="020B0604020202020204" pitchFamily="34" charset="0"/>
                <a:cs typeface="Arial" panose="020B0604020202020204" pitchFamily="34" charset="0"/>
                <a:sym typeface="Calibri"/>
              </a:rPr>
              <a:t>Gyms</a:t>
            </a:r>
          </a:p>
        </p:txBody>
      </p:sp>
      <p:pic>
        <p:nvPicPr>
          <p:cNvPr id="37" name="Picture 36">
            <a:extLst>
              <a:ext uri="{FF2B5EF4-FFF2-40B4-BE49-F238E27FC236}">
                <a16:creationId xmlns:a16="http://schemas.microsoft.com/office/drawing/2014/main" id="{F514D5AA-53B6-BA4C-A58B-D915E63DA4F3}"/>
              </a:ext>
            </a:extLst>
          </p:cNvPr>
          <p:cNvPicPr>
            <a:picLocks noChangeAspect="1"/>
          </p:cNvPicPr>
          <p:nvPr/>
        </p:nvPicPr>
        <p:blipFill>
          <a:blip r:embed="rId11"/>
          <a:stretch>
            <a:fillRect/>
          </a:stretch>
        </p:blipFill>
        <p:spPr>
          <a:xfrm>
            <a:off x="3013483" y="15692106"/>
            <a:ext cx="1510483" cy="417532"/>
          </a:xfrm>
          <a:prstGeom prst="rect">
            <a:avLst/>
          </a:prstGeom>
        </p:spPr>
      </p:pic>
    </p:spTree>
  </p:cSld>
  <p:clrMapOvr>
    <a:masterClrMapping/>
  </p:clrMapOvr>
  <p:transition spd="med"/>
</p:sld>
</file>

<file path=ppt/theme/theme1.xml><?xml version="1.0" encoding="utf-8"?>
<a:theme xmlns:a="http://schemas.openxmlformats.org/drawingml/2006/main" name="Office Theme">
  <a:themeElements>
    <a:clrScheme name="Office Theme">
      <a:dk1>
        <a:srgbClr val="000000"/>
      </a:dk1>
      <a:lt1>
        <a:srgbClr val="FFFFFF"/>
      </a:lt1>
      <a:dk2>
        <a:srgbClr val="A7A7A7"/>
      </a:dk2>
      <a:lt2>
        <a:srgbClr val="535353"/>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FF00FF"/>
      </a:folHlink>
    </a:clrScheme>
    <a:fontScheme name="Office Theme">
      <a:majorFont>
        <a:latin typeface="Calibri"/>
        <a:ea typeface="Calibri"/>
        <a:cs typeface="Calibri"/>
      </a:majorFont>
      <a:minorFont>
        <a:latin typeface="Helvetica"/>
        <a:ea typeface="Helvetica"/>
        <a:cs typeface="Helvetica"/>
      </a:minorFont>
    </a:fontScheme>
    <a:fmtScheme name="Office Them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outerShdw blurRad="38100" dist="20000" dir="5400000" rotWithShape="0">
              <a:srgbClr val="000000">
                <a:alpha val="38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chemeClr val="accent1"/>
          </a:solidFill>
          <a:prstDash val="solid"/>
          <a:round/>
        </a:ln>
        <a:effectLst/>
        <a:sp3d/>
      </a:spPr>
      <a:bodyPr rot="0" spcFirstLastPara="1" vertOverflow="overflow" horzOverflow="overflow" vert="horz" wrap="square" lIns="45719" tIns="45719" rIns="45719" bIns="45719" numCol="1" spcCol="38100" rtlCol="0" anchor="t">
        <a:spAutoFit/>
      </a:bodyPr>
      <a:lstStyle>
        <a:defPPr marL="0" marR="0" indent="0" algn="l" defTabSz="457200"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000000"/>
            </a:solidFill>
            <a:effectLst/>
            <a:uFillTx/>
            <a:latin typeface="+mj-lt"/>
            <a:ea typeface="+mj-ea"/>
            <a:cs typeface="+mj-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chemeClr val="accent1"/>
          </a:solidFill>
          <a:prstDash val="solid"/>
          <a:round/>
        </a:ln>
        <a:effectLst>
          <a:outerShdw blurRad="38100" dist="20000" dir="5400000" rotWithShape="0">
            <a:srgbClr val="000000">
              <a:alpha val="38000"/>
            </a:srgbClr>
          </a:outerShdw>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457200"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000000"/>
            </a:solidFill>
            <a:effectLst/>
            <a:uFillTx/>
            <a:latin typeface="+mj-lt"/>
            <a:ea typeface="+mj-ea"/>
            <a:cs typeface="+mj-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Office Theme">
  <a:themeElements>
    <a:clrScheme name="Office Theme">
      <a:dk1>
        <a:srgbClr val="000000"/>
      </a:dk1>
      <a:lt1>
        <a:srgbClr val="FFFFFF"/>
      </a:lt1>
      <a:dk2>
        <a:srgbClr val="A7A7A7"/>
      </a:dk2>
      <a:lt2>
        <a:srgbClr val="535353"/>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FF00FF"/>
      </a:folHlink>
    </a:clrScheme>
    <a:fontScheme name="Office Theme">
      <a:majorFont>
        <a:latin typeface="Calibri"/>
        <a:ea typeface="Calibri"/>
        <a:cs typeface="Calibri"/>
      </a:majorFont>
      <a:minorFont>
        <a:latin typeface="Helvetica"/>
        <a:ea typeface="Helvetica"/>
        <a:cs typeface="Helvetica"/>
      </a:minorFont>
    </a:fontScheme>
    <a:fmtScheme name="Office Them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outerShdw blurRad="38100" dist="20000" dir="5400000" rotWithShape="0">
              <a:srgbClr val="000000">
                <a:alpha val="38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chemeClr val="accent1"/>
          </a:solidFill>
          <a:prstDash val="solid"/>
          <a:round/>
        </a:ln>
        <a:effectLst/>
        <a:sp3d/>
      </a:spPr>
      <a:bodyPr rot="0" spcFirstLastPara="1" vertOverflow="overflow" horzOverflow="overflow" vert="horz" wrap="square" lIns="45719" tIns="45719" rIns="45719" bIns="45719" numCol="1" spcCol="38100" rtlCol="0" anchor="t">
        <a:spAutoFit/>
      </a:bodyPr>
      <a:lstStyle>
        <a:defPPr marL="0" marR="0" indent="0" algn="l" defTabSz="457200"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000000"/>
            </a:solidFill>
            <a:effectLst/>
            <a:uFillTx/>
            <a:latin typeface="+mj-lt"/>
            <a:ea typeface="+mj-ea"/>
            <a:cs typeface="+mj-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chemeClr val="accent1"/>
          </a:solidFill>
          <a:prstDash val="solid"/>
          <a:round/>
        </a:ln>
        <a:effectLst>
          <a:outerShdw blurRad="38100" dist="20000" dir="5400000" rotWithShape="0">
            <a:srgbClr val="000000">
              <a:alpha val="38000"/>
            </a:srgbClr>
          </a:outerShdw>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457200"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000000"/>
            </a:solidFill>
            <a:effectLst/>
            <a:uFillTx/>
            <a:latin typeface="+mj-lt"/>
            <a:ea typeface="+mj-ea"/>
            <a:cs typeface="+mj-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403EBB813193454ABF06DE0B95FE3AC4" ma:contentTypeVersion="11" ma:contentTypeDescription="Create a new document." ma:contentTypeScope="" ma:versionID="77c204b9cd33deedd3fdfb5d79d819a3">
  <xsd:schema xmlns:xsd="http://www.w3.org/2001/XMLSchema" xmlns:xs="http://www.w3.org/2001/XMLSchema" xmlns:p="http://schemas.microsoft.com/office/2006/metadata/properties" xmlns:ns2="2e2c89f1-d8db-436d-925f-954057779154" xmlns:ns3="3329a16b-81e0-4629-b046-02ea4a03ccb3" targetNamespace="http://schemas.microsoft.com/office/2006/metadata/properties" ma:root="true" ma:fieldsID="1d7262c7a3873306daca78672c7b1207" ns2:_="" ns3:_="">
    <xsd:import namespace="2e2c89f1-d8db-436d-925f-954057779154"/>
    <xsd:import namespace="3329a16b-81e0-4629-b046-02ea4a03ccb3"/>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OCR" minOccurs="0"/>
                <xsd:element ref="ns2:MediaServiceGenerationTime" minOccurs="0"/>
                <xsd:element ref="ns2:MediaServiceEventHashCode" minOccurs="0"/>
                <xsd:element ref="ns2:MediaServiceAutoKeyPoints" minOccurs="0"/>
                <xsd:element ref="ns2:MediaServiceKeyPoints" minOccurs="0"/>
                <xsd:element ref="ns2:MediaServiceDateTaken" minOccurs="0"/>
                <xsd:element ref="ns3:SharedWithUsers" minOccurs="0"/>
                <xsd:element ref="ns3: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2e2c89f1-d8db-436d-925f-954057779154"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AutoKeyPoints" ma:index="14" nillable="true" ma:displayName="MediaServiceAutoKeyPoints" ma:hidden="true" ma:internalName="MediaServiceAutoKeyPoints" ma:readOnly="true">
      <xsd:simpleType>
        <xsd:restriction base="dms:Note"/>
      </xsd:simpleType>
    </xsd:element>
    <xsd:element name="MediaServiceKeyPoints" ma:index="15" nillable="true" ma:displayName="KeyPoints" ma:internalName="MediaServiceKeyPoints" ma:readOnly="true">
      <xsd:simpleType>
        <xsd:restriction base="dms:Note">
          <xsd:maxLength value="255"/>
        </xsd:restriction>
      </xsd:simpleType>
    </xsd:element>
    <xsd:element name="MediaServiceDateTaken" ma:index="16" nillable="true" ma:displayName="MediaServiceDateTaken" ma:hidden="true" ma:internalName="MediaServiceDateTake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3329a16b-81e0-4629-b046-02ea4a03ccb3" elementFormDefault="qualified">
    <xsd:import namespace="http://schemas.microsoft.com/office/2006/documentManagement/types"/>
    <xsd:import namespace="http://schemas.microsoft.com/office/infopath/2007/PartnerControls"/>
    <xsd:element name="SharedWithUsers" ma:index="17"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8"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CC6668E2-59C8-45C4-837C-BA283A7C4F8F}">
  <ds:schemaRefs>
    <ds:schemaRef ds:uri="http://schemas.microsoft.com/office/2006/metadata/properties"/>
    <ds:schemaRef ds:uri="2e2c89f1-d8db-436d-925f-954057779154"/>
    <ds:schemaRef ds:uri="http://purl.org/dc/terms/"/>
    <ds:schemaRef ds:uri="http://schemas.openxmlformats.org/package/2006/metadata/core-properties"/>
    <ds:schemaRef ds:uri="http://schemas.microsoft.com/office/2006/documentManagement/types"/>
    <ds:schemaRef ds:uri="http://schemas.microsoft.com/office/infopath/2007/PartnerControls"/>
    <ds:schemaRef ds:uri="http://purl.org/dc/elements/1.1/"/>
    <ds:schemaRef ds:uri="http://www.w3.org/XML/1998/namespace"/>
    <ds:schemaRef ds:uri="http://purl.org/dc/dcmitype/"/>
  </ds:schemaRefs>
</ds:datastoreItem>
</file>

<file path=customXml/itemProps2.xml><?xml version="1.0" encoding="utf-8"?>
<ds:datastoreItem xmlns:ds="http://schemas.openxmlformats.org/officeDocument/2006/customXml" ds:itemID="{4BE19181-06EA-4C90-8CE6-DC94F276DEB4}"/>
</file>

<file path=customXml/itemProps3.xml><?xml version="1.0" encoding="utf-8"?>
<ds:datastoreItem xmlns:ds="http://schemas.openxmlformats.org/officeDocument/2006/customXml" ds:itemID="{80C4EB84-2B2E-4DCE-947A-CA11E5059B59}">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0</TotalTime>
  <Words>927</Words>
  <Application>Microsoft Office PowerPoint</Application>
  <PresentationFormat>Custom</PresentationFormat>
  <Paragraphs>82</Paragraphs>
  <Slides>2</Slides>
  <Notes>2</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vt:i4>
      </vt:variant>
    </vt:vector>
  </HeadingPairs>
  <TitlesOfParts>
    <vt:vector size="7" baseType="lpstr">
      <vt:lpstr>Arial</vt:lpstr>
      <vt:lpstr>Calibri</vt:lpstr>
      <vt:lpstr>Mangal</vt:lpstr>
      <vt:lpstr>Montserrat SemiBold</vt:lpstr>
      <vt:lpstr>Office Theme</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Goodwin, Allen</dc:creator>
  <cp:lastModifiedBy>Kyra Mitchell Lewis</cp:lastModifiedBy>
  <cp:revision>1</cp:revision>
  <dcterms:modified xsi:type="dcterms:W3CDTF">2021-06-14T15:59:07Z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0x010100403EBB813193454ABF06DE0B95FE3AC4</vt:lpwstr>
  </property>
</Properties>
</file>