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7"/>
  </p:notesMasterIdLst>
  <p:sldIdLst>
    <p:sldId id="258" r:id="rId5"/>
    <p:sldId id="257" r:id="rId6"/>
  </p:sldIdLst>
  <p:sldSz cx="7607300" cy="1651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5200">
          <p15:clr>
            <a:srgbClr val="A4A3A4"/>
          </p15:clr>
        </p15:guide>
        <p15:guide id="2" pos="2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59323D-51C0-431C-AB33-1EBD7737474D}" v="4" dt="2021-06-14T15:14:31.67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8"/>
    <p:restoredTop sz="94719"/>
  </p:normalViewPr>
  <p:slideViewPr>
    <p:cSldViewPr snapToGrid="0">
      <p:cViewPr>
        <p:scale>
          <a:sx n="59" d="100"/>
          <a:sy n="59" d="100"/>
        </p:scale>
        <p:origin x="3408" y="-840"/>
      </p:cViewPr>
      <p:guideLst>
        <p:guide orient="horz" pos="5200"/>
        <p:guide pos="23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ra Mitchell Lewis" userId="0a075818-523c-4177-b17e-7c43fecc2399" providerId="ADAL" clId="{0D3B65D1-704A-4C2A-ACD8-AC2F26781D67}"/>
    <pc:docChg chg="modSld">
      <pc:chgData name="Kyra Mitchell Lewis" userId="0a075818-523c-4177-b17e-7c43fecc2399" providerId="ADAL" clId="{0D3B65D1-704A-4C2A-ACD8-AC2F26781D67}" dt="2021-06-14T16:08:49.709" v="8" actId="6549"/>
      <pc:docMkLst>
        <pc:docMk/>
      </pc:docMkLst>
      <pc:sldChg chg="modSp mod">
        <pc:chgData name="Kyra Mitchell Lewis" userId="0a075818-523c-4177-b17e-7c43fecc2399" providerId="ADAL" clId="{0D3B65D1-704A-4C2A-ACD8-AC2F26781D67}" dt="2021-06-14T16:08:49.709" v="8" actId="6549"/>
        <pc:sldMkLst>
          <pc:docMk/>
          <pc:sldMk cId="0" sldId="257"/>
        </pc:sldMkLst>
        <pc:spChg chg="mod">
          <ac:chgData name="Kyra Mitchell Lewis" userId="0a075818-523c-4177-b17e-7c43fecc2399" providerId="ADAL" clId="{0D3B65D1-704A-4C2A-ACD8-AC2F26781D67}" dt="2021-06-14T16:08:49.709" v="8" actId="6549"/>
          <ac:spMkLst>
            <pc:docMk/>
            <pc:sldMk cId="0" sldId="257"/>
            <ac:spMk id="17" creationId="{ED9879FA-4AF7-5445-8F3B-E409FCA7C628}"/>
          </ac:spMkLst>
        </pc:spChg>
      </pc:sldChg>
      <pc:sldChg chg="modSp mod">
        <pc:chgData name="Kyra Mitchell Lewis" userId="0a075818-523c-4177-b17e-7c43fecc2399" providerId="ADAL" clId="{0D3B65D1-704A-4C2A-ACD8-AC2F26781D67}" dt="2021-06-14T16:08:14.034" v="7" actId="6549"/>
        <pc:sldMkLst>
          <pc:docMk/>
          <pc:sldMk cId="0" sldId="258"/>
        </pc:sldMkLst>
        <pc:spChg chg="mod">
          <ac:chgData name="Kyra Mitchell Lewis" userId="0a075818-523c-4177-b17e-7c43fecc2399" providerId="ADAL" clId="{0D3B65D1-704A-4C2A-ACD8-AC2F26781D67}" dt="2021-06-14T16:08:14.034" v="7" actId="6549"/>
          <ac:spMkLst>
            <pc:docMk/>
            <pc:sldMk cId="0" sldId="258"/>
            <ac:spMk id="22" creationId="{00000000-0000-0000-0000-000000000000}"/>
          </ac:spMkLst>
        </pc:spChg>
      </pc:sldChg>
    </pc:docChg>
  </pc:docChgLst>
  <pc:docChgLst>
    <pc:chgData name="Allen Goodwin" userId="S::allen.goodwin@signify.com::dd61b324-a803-48fc-b1c8-d3bbeef0e3b7" providerId="AD" clId="Web-{FD59323D-51C0-431C-AB33-1EBD7737474D}"/>
    <pc:docChg chg="modSld">
      <pc:chgData name="Allen Goodwin" userId="S::allen.goodwin@signify.com::dd61b324-a803-48fc-b1c8-d3bbeef0e3b7" providerId="AD" clId="Web-{FD59323D-51C0-431C-AB33-1EBD7737474D}" dt="2021-06-14T15:14:31.677" v="1" actId="20577"/>
      <pc:docMkLst>
        <pc:docMk/>
      </pc:docMkLst>
      <pc:sldChg chg="modSp">
        <pc:chgData name="Allen Goodwin" userId="S::allen.goodwin@signify.com::dd61b324-a803-48fc-b1c8-d3bbeef0e3b7" providerId="AD" clId="Web-{FD59323D-51C0-431C-AB33-1EBD7737474D}" dt="2021-06-14T15:14:31.677" v="1" actId="20577"/>
        <pc:sldMkLst>
          <pc:docMk/>
          <pc:sldMk cId="0" sldId="258"/>
        </pc:sldMkLst>
        <pc:spChg chg="mod">
          <ac:chgData name="Allen Goodwin" userId="S::allen.goodwin@signify.com::dd61b324-a803-48fc-b1c8-d3bbeef0e3b7" providerId="AD" clId="Web-{FD59323D-51C0-431C-AB33-1EBD7737474D}" dt="2021-06-14T15:14:31.677" v="1" actId="20577"/>
          <ac:spMkLst>
            <pc:docMk/>
            <pc:sldMk cId="0" sldId="258"/>
            <ac:spMk id="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238468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 noRot="1" noChangeAspect="1"/>
          </p:cNvSpPr>
          <p:nvPr>
            <p:ph type="sldImg"/>
          </p:nvPr>
        </p:nvSpPr>
        <p:spPr>
          <a:xfrm>
            <a:off x="2638425" y="685800"/>
            <a:ext cx="158115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b="1"/>
            </a:lvl1pPr>
          </a:lstStyle>
          <a:p>
            <a:r>
              <a:t>Click on Slide 2 to access the customizable slide content.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/>
          </p:nvPr>
        </p:nvSpPr>
        <p:spPr>
          <a:xfrm>
            <a:off x="2638425" y="685800"/>
            <a:ext cx="158115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defRPr sz="1600" b="1"/>
            </a:pPr>
            <a:r>
              <a:t>HOW TO USE THIS EMAIL TEMPLATE:</a:t>
            </a:r>
          </a:p>
          <a:p>
            <a:pPr>
              <a:spcBef>
                <a:spcPts val="0"/>
              </a:spcBef>
            </a:pPr>
            <a:endParaRPr sz="1600" b="1"/>
          </a:p>
          <a:p>
            <a:pPr>
              <a:spcBef>
                <a:spcPts val="0"/>
              </a:spcBef>
              <a:defRPr b="1"/>
            </a:pPr>
            <a:r>
              <a:t>Customize with your logo</a:t>
            </a:r>
          </a:p>
          <a:p>
            <a:pPr>
              <a:spcBef>
                <a:spcPts val="0"/>
              </a:spcBef>
            </a:pPr>
            <a:r>
              <a:t>You can place your logo in the top left corner by simple dragging an image file from your computer, or using the dropdown menu [ Insert&gt;Photo&gt; Insert Picture from File ]</a:t>
            </a:r>
          </a:p>
          <a:p>
            <a:pPr>
              <a:spcBef>
                <a:spcPts val="0"/>
              </a:spcBef>
            </a:pPr>
            <a:r>
              <a:t>Be sure to delete the placeholder text before or after you paste and place your logo image.</a:t>
            </a:r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  <a:defRPr b="1"/>
            </a:pPr>
            <a:r>
              <a:t>Customize your email header</a:t>
            </a:r>
          </a:p>
          <a:p>
            <a:pPr>
              <a:spcBef>
                <a:spcPts val="0"/>
              </a:spcBef>
            </a:pPr>
            <a:r>
              <a:t>The orange box is there to include a headline and support copy to spotlight the main email topic.</a:t>
            </a:r>
          </a:p>
          <a:p>
            <a:pPr>
              <a:spcBef>
                <a:spcPts val="0"/>
              </a:spcBef>
            </a:pPr>
            <a:r>
              <a:t>Depending on length of message you may need to adjust size the text to be larger/smaller.</a:t>
            </a:r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  <a:defRPr b="1"/>
            </a:pPr>
            <a:r>
              <a:t>Customize header image.</a:t>
            </a:r>
          </a:p>
          <a:p>
            <a:pPr>
              <a:spcBef>
                <a:spcPts val="0"/>
              </a:spcBef>
            </a:pPr>
            <a:r>
              <a:t>To remove existing image, simply click on image and press delete key. </a:t>
            </a:r>
          </a:p>
          <a:p>
            <a:pPr>
              <a:spcBef>
                <a:spcPts val="0"/>
              </a:spcBef>
            </a:pPr>
            <a:r>
              <a:t>The placeholder box is now empty. Drag any image you want into the box, or click icon in the box to add image.</a:t>
            </a:r>
          </a:p>
          <a:p>
            <a:pPr>
              <a:spcBef>
                <a:spcPts val="0"/>
              </a:spcBef>
            </a:pPr>
            <a:r>
              <a:t>Once image is placed in box, you’ll need to move image to the back of the art board.</a:t>
            </a:r>
          </a:p>
          <a:p>
            <a:pPr>
              <a:spcBef>
                <a:spcPts val="0"/>
              </a:spcBef>
            </a:pPr>
            <a:r>
              <a:t>Do this by clicking on image, use dropdown menu [ Arrange &gt; Send to Back ]</a:t>
            </a:r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  <a:defRPr b="1"/>
            </a:pPr>
            <a:r>
              <a:t>Customize message area.</a:t>
            </a:r>
          </a:p>
          <a:p>
            <a:pPr>
              <a:spcBef>
                <a:spcPts val="0"/>
              </a:spcBef>
            </a:pPr>
            <a:r>
              <a:t>The light gray box shape is there to include more engaging information and possibly a Call-To-Action button.</a:t>
            </a:r>
          </a:p>
          <a:p>
            <a:pPr>
              <a:spcBef>
                <a:spcPts val="0"/>
              </a:spcBef>
            </a:pPr>
            <a:r>
              <a:t>Depending on length of message you may need to adjust size the text to be larger/smaller.</a:t>
            </a:r>
          </a:p>
          <a:p>
            <a:pPr>
              <a:spcBef>
                <a:spcPts val="0"/>
              </a:spcBef>
            </a:pPr>
            <a:r>
              <a:t>You can also adjust box height by clicking on box and simply using cursor to pull down on shape edge.</a:t>
            </a:r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  <a:defRPr b="1"/>
            </a:pPr>
            <a:r>
              <a:t>Customize email body.</a:t>
            </a:r>
          </a:p>
          <a:p>
            <a:pPr>
              <a:spcBef>
                <a:spcPts val="0"/>
              </a:spcBef>
            </a:pPr>
            <a:r>
              <a:t>The rest of the email is designed to spotlight Cooper GUV information. If you want to edit/delete content,</a:t>
            </a:r>
          </a:p>
          <a:p>
            <a:pPr>
              <a:spcBef>
                <a:spcPts val="0"/>
              </a:spcBef>
            </a:pPr>
            <a:r>
              <a:t>Simply delete all items individually and add your own content as you typically would use Powerpoint tools.</a:t>
            </a:r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  <a:defRPr b="1"/>
            </a:pPr>
            <a:r>
              <a:t>Exporting final design for web use</a:t>
            </a:r>
          </a:p>
          <a:p>
            <a:pPr>
              <a:spcBef>
                <a:spcPts val="0"/>
              </a:spcBef>
            </a:pPr>
            <a:r>
              <a:t>File </a:t>
            </a:r>
            <a:r>
              <a:rPr>
                <a:latin typeface="Mangal"/>
                <a:ea typeface="Mangal"/>
                <a:cs typeface="Mangal"/>
                <a:sym typeface="Mangal"/>
              </a:rPr>
              <a:t>–</a:t>
            </a:r>
            <a:r>
              <a:t> Save As </a:t>
            </a:r>
            <a:r>
              <a:rPr>
                <a:latin typeface="Mangal"/>
                <a:ea typeface="Mangal"/>
                <a:cs typeface="Mangal"/>
                <a:sym typeface="Mangal"/>
              </a:rPr>
              <a:t>–</a:t>
            </a:r>
            <a:r>
              <a:t> </a:t>
            </a:r>
          </a:p>
          <a:p>
            <a:pPr>
              <a:spcBef>
                <a:spcPts val="0"/>
              </a:spcBef>
            </a:pPr>
            <a:r>
              <a:t>Under Format drop down- choose ‘JPEG’</a:t>
            </a:r>
          </a:p>
          <a:p>
            <a:pPr>
              <a:spcBef>
                <a:spcPts val="0"/>
              </a:spcBef>
            </a:pPr>
            <a:r>
              <a:t>Name your file.</a:t>
            </a:r>
          </a:p>
          <a:p>
            <a:pPr>
              <a:spcBef>
                <a:spcPts val="0"/>
              </a:spcBef>
            </a:pPr>
            <a:r>
              <a:t>You should now have a final jpg file of your custom layout.</a:t>
            </a:r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80365" y="221661"/>
            <a:ext cx="6846570" cy="36306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80365" y="3852333"/>
            <a:ext cx="6846570" cy="12657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76861" y="14862821"/>
            <a:ext cx="1775038" cy="87900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235200" marR="0" indent="-4064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92400" marR="0" indent="-4064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49600" marR="0" indent="-4064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606800" marR="0" indent="-4064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64000" marR="0" indent="-4064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8.emf"/><Relationship Id="rId5" Type="http://schemas.openxmlformats.org/officeDocument/2006/relationships/image" Target="../media/image3.jpeg"/><Relationship Id="rId10" Type="http://schemas.openxmlformats.org/officeDocument/2006/relationships/image" Target="../media/image7.jpg"/><Relationship Id="rId4" Type="http://schemas.openxmlformats.org/officeDocument/2006/relationships/hyperlink" Target="https://players.brightcove.net/1302165871001/default_default/index.html?videoId=6213336826001" TargetMode="External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his is a template designed to help create custom email marketing. Click on Slide 2 for customizable content."/>
          <p:cNvSpPr txBox="1"/>
          <p:nvPr/>
        </p:nvSpPr>
        <p:spPr>
          <a:xfrm>
            <a:off x="45719" y="1641475"/>
            <a:ext cx="7395212" cy="1299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This is a template designed to help create custom email marketing. Click on Slide 2 for customizable content. </a:t>
            </a:r>
          </a:p>
        </p:txBody>
      </p:sp>
      <p:pic>
        <p:nvPicPr>
          <p:cNvPr id="21" name="Untitled-1.png" descr="Untitled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637" y="808037"/>
            <a:ext cx="2241551" cy="482601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HOW TO USE THIS EMAIL TEMPLATE:…"/>
          <p:cNvSpPr txBox="1"/>
          <p:nvPr/>
        </p:nvSpPr>
        <p:spPr>
          <a:xfrm>
            <a:off x="188594" y="3243262"/>
            <a:ext cx="7303137" cy="12157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HOW TO USE THIS EMAIL TEMPLATE: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Add your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logo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You can place your logo in the top left corner by simply dragging an image file from your computer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or using the dropdown menu [ Insert&gt;Photo&gt; Insert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Picture from File ]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Be sure to delete the placeholder text before or after you paste and place your logo image.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Customize your email header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The orange box is there to include a headline and support copy to spotlight the main email topic.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Depending on length of message you may need to adjust size the text to be larger/smaller.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Customize header image.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To remove existing image, simply click on image and press delete key. 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The placeholder box is now empty. Drag any image you want into the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box or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click icon in the box to add image.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Once image is placed in box, you’ll need to move image to the back of the art board.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Do this by clicking on image, use dropdown menu [ Arrange &gt; Send to Back ]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Customize message area.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The light gray box shape is there to include more engaging information and possibly a Call-To-Action button. Depending on length of message you may need to adjust size the text to be larger/smaller. You can also adjust box height by clicking on box and simply using cursor to pull down on shape edge.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Customize email body.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Calibri"/>
              </a:rPr>
              <a:t>The rest of the email is designed to spotlight Cooper </a:t>
            </a:r>
            <a:r>
              <a:rPr lang="en-US" sz="1600" dirty="0">
                <a:latin typeface="Arial"/>
                <a:cs typeface="Arial"/>
              </a:rPr>
              <a:t>UV-C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Calibri"/>
              </a:rPr>
              <a:t> information. If you want to edit/delete content,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Calibri"/>
              </a:rPr>
              <a:t>Simply delete all items individually and add your own content as you typically would use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Calibri"/>
              </a:rPr>
              <a:t>PowerPoint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Calibri"/>
              </a:rPr>
              <a:t> tools.</a:t>
            </a:r>
            <a:endParaRPr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Customizing Call-To-Action button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Right-click on orange button and select [Hyperlink &gt;Edit Hyperlink]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This allows you to have inquiries sent right into your inbox.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Email Subject Line:</a:t>
            </a:r>
          </a:p>
          <a:p>
            <a:pPr lvl="0" fontAlgn="base"/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Subject Line: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Clean your business while you do business.</a:t>
            </a:r>
          </a:p>
          <a:p>
            <a:pPr lvl="0" fontAlgn="base"/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Pre-Header: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proven (and CDC-recommended!) strategy you haven’t thought of yet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Exporting final design for web use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File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angal"/>
                <a:cs typeface="Arial" panose="020B0604020202020204" pitchFamily="34" charset="0"/>
                <a:sym typeface="Mangal"/>
              </a:rPr>
              <a:t>–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Save As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angal"/>
                <a:cs typeface="Arial" panose="020B0604020202020204" pitchFamily="34" charset="0"/>
                <a:sym typeface="Mangal"/>
              </a:rPr>
              <a:t>–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Under Format drop down- choose ‘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PNG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’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Name your file.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You should now have a final file of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the completed email template to insert into your email platform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Please delete this slide before or after you begin editing content.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5C96B60-6042-4C44-A195-2526865525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964" y="0"/>
            <a:ext cx="4430010" cy="4430010"/>
          </a:xfrm>
          <a:prstGeom prst="rect">
            <a:avLst/>
          </a:prstGeom>
        </p:spPr>
      </p:pic>
      <p:sp>
        <p:nvSpPr>
          <p:cNvPr id="31" name="Rectangle"/>
          <p:cNvSpPr/>
          <p:nvPr/>
        </p:nvSpPr>
        <p:spPr>
          <a:xfrm>
            <a:off x="0" y="3808412"/>
            <a:ext cx="7607299" cy="7465330"/>
          </a:xfrm>
          <a:prstGeom prst="rect">
            <a:avLst/>
          </a:prstGeom>
          <a:solidFill>
            <a:srgbClr val="EFF0F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9933E97B-9BFA-418B-8E39-40C04FFD9D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38" y="7583208"/>
            <a:ext cx="6200775" cy="3314700"/>
          </a:xfrm>
          <a:prstGeom prst="rect">
            <a:avLst/>
          </a:prstGeom>
        </p:spPr>
      </p:pic>
      <p:sp>
        <p:nvSpPr>
          <p:cNvPr id="27" name="Rectangle"/>
          <p:cNvSpPr/>
          <p:nvPr/>
        </p:nvSpPr>
        <p:spPr>
          <a:xfrm>
            <a:off x="-48126" y="14350999"/>
            <a:ext cx="7667002" cy="2171575"/>
          </a:xfrm>
          <a:prstGeom prst="rect">
            <a:avLst/>
          </a:prstGeom>
          <a:solidFill>
            <a:srgbClr val="3B3935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" name="Explore the Trellix page and contact your local agent for more information."/>
          <p:cNvSpPr txBox="1"/>
          <p:nvPr/>
        </p:nvSpPr>
        <p:spPr>
          <a:xfrm>
            <a:off x="0" y="14712822"/>
            <a:ext cx="760597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Let’s find the best UV-C Upper Air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solutions for your business.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his area is blank for custom headline and messaging.…"/>
          <p:cNvSpPr txBox="1"/>
          <p:nvPr/>
        </p:nvSpPr>
        <p:spPr>
          <a:xfrm>
            <a:off x="1033462" y="11665455"/>
            <a:ext cx="5548313" cy="3693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UV-C solutions are perfect for…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Untitled-1.png" descr="Untitled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637" y="279400"/>
            <a:ext cx="1782763" cy="420688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1" y="979487"/>
            <a:ext cx="4333304" cy="2214208"/>
          </a:xfrm>
          <a:prstGeom prst="rect">
            <a:avLst/>
          </a:prstGeom>
          <a:solidFill>
            <a:srgbClr val="EF4929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" name="Providing Peace of Mind, So Learning Remains at the Forefront"/>
          <p:cNvSpPr txBox="1"/>
          <p:nvPr/>
        </p:nvSpPr>
        <p:spPr>
          <a:xfrm>
            <a:off x="165291" y="1796226"/>
            <a:ext cx="4002724" cy="56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100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Let’s clear the air.</a:t>
            </a:r>
          </a:p>
        </p:txBody>
      </p:sp>
      <p:grpSp>
        <p:nvGrpSpPr>
          <p:cNvPr id="40" name="Group"/>
          <p:cNvGrpSpPr/>
          <p:nvPr/>
        </p:nvGrpSpPr>
        <p:grpSpPr>
          <a:xfrm>
            <a:off x="3352234" y="8799461"/>
            <a:ext cx="882193" cy="882193"/>
            <a:chOff x="0" y="0"/>
            <a:chExt cx="882191" cy="882191"/>
          </a:xfrm>
        </p:grpSpPr>
        <p:sp>
          <p:nvSpPr>
            <p:cNvPr id="38" name="Shape">
              <a:hlinkClick r:id="rId4"/>
            </p:cNvPr>
            <p:cNvSpPr/>
            <p:nvPr/>
          </p:nvSpPr>
          <p:spPr>
            <a:xfrm>
              <a:off x="0" y="0"/>
              <a:ext cx="882193" cy="88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9623" y="63"/>
                  </a:lnTo>
                  <a:lnTo>
                    <a:pt x="8483" y="249"/>
                  </a:lnTo>
                  <a:lnTo>
                    <a:pt x="7386" y="551"/>
                  </a:lnTo>
                  <a:lnTo>
                    <a:pt x="6339" y="961"/>
                  </a:lnTo>
                  <a:lnTo>
                    <a:pt x="5349" y="1475"/>
                  </a:lnTo>
                  <a:lnTo>
                    <a:pt x="4422" y="2084"/>
                  </a:lnTo>
                  <a:lnTo>
                    <a:pt x="3564" y="2782"/>
                  </a:lnTo>
                  <a:lnTo>
                    <a:pt x="2782" y="3564"/>
                  </a:lnTo>
                  <a:lnTo>
                    <a:pt x="2084" y="4422"/>
                  </a:lnTo>
                  <a:lnTo>
                    <a:pt x="1475" y="5349"/>
                  </a:lnTo>
                  <a:lnTo>
                    <a:pt x="961" y="6339"/>
                  </a:lnTo>
                  <a:lnTo>
                    <a:pt x="551" y="7386"/>
                  </a:lnTo>
                  <a:lnTo>
                    <a:pt x="249" y="8483"/>
                  </a:lnTo>
                  <a:lnTo>
                    <a:pt x="63" y="9623"/>
                  </a:lnTo>
                  <a:lnTo>
                    <a:pt x="0" y="10800"/>
                  </a:lnTo>
                  <a:lnTo>
                    <a:pt x="63" y="11977"/>
                  </a:lnTo>
                  <a:lnTo>
                    <a:pt x="249" y="13117"/>
                  </a:lnTo>
                  <a:lnTo>
                    <a:pt x="551" y="14214"/>
                  </a:lnTo>
                  <a:lnTo>
                    <a:pt x="961" y="15261"/>
                  </a:lnTo>
                  <a:lnTo>
                    <a:pt x="1475" y="16251"/>
                  </a:lnTo>
                  <a:lnTo>
                    <a:pt x="2084" y="17178"/>
                  </a:lnTo>
                  <a:lnTo>
                    <a:pt x="2782" y="18036"/>
                  </a:lnTo>
                  <a:lnTo>
                    <a:pt x="3564" y="18818"/>
                  </a:lnTo>
                  <a:lnTo>
                    <a:pt x="4422" y="19516"/>
                  </a:lnTo>
                  <a:lnTo>
                    <a:pt x="5349" y="20125"/>
                  </a:lnTo>
                  <a:lnTo>
                    <a:pt x="6339" y="20639"/>
                  </a:lnTo>
                  <a:lnTo>
                    <a:pt x="7386" y="21049"/>
                  </a:lnTo>
                  <a:lnTo>
                    <a:pt x="8483" y="21351"/>
                  </a:lnTo>
                  <a:lnTo>
                    <a:pt x="9623" y="21537"/>
                  </a:lnTo>
                  <a:lnTo>
                    <a:pt x="10800" y="21600"/>
                  </a:lnTo>
                  <a:lnTo>
                    <a:pt x="11977" y="21537"/>
                  </a:lnTo>
                  <a:lnTo>
                    <a:pt x="13117" y="21351"/>
                  </a:lnTo>
                  <a:lnTo>
                    <a:pt x="14214" y="21049"/>
                  </a:lnTo>
                  <a:lnTo>
                    <a:pt x="15261" y="20639"/>
                  </a:lnTo>
                  <a:lnTo>
                    <a:pt x="16251" y="20125"/>
                  </a:lnTo>
                  <a:lnTo>
                    <a:pt x="17178" y="19516"/>
                  </a:lnTo>
                  <a:lnTo>
                    <a:pt x="18036" y="18818"/>
                  </a:lnTo>
                  <a:lnTo>
                    <a:pt x="18818" y="18036"/>
                  </a:lnTo>
                  <a:lnTo>
                    <a:pt x="19516" y="17178"/>
                  </a:lnTo>
                  <a:lnTo>
                    <a:pt x="20125" y="16251"/>
                  </a:lnTo>
                  <a:lnTo>
                    <a:pt x="20639" y="15261"/>
                  </a:lnTo>
                  <a:lnTo>
                    <a:pt x="21049" y="14214"/>
                  </a:lnTo>
                  <a:lnTo>
                    <a:pt x="21351" y="13117"/>
                  </a:lnTo>
                  <a:lnTo>
                    <a:pt x="21537" y="11977"/>
                  </a:lnTo>
                  <a:lnTo>
                    <a:pt x="21600" y="10800"/>
                  </a:lnTo>
                  <a:lnTo>
                    <a:pt x="21537" y="9623"/>
                  </a:lnTo>
                  <a:lnTo>
                    <a:pt x="21351" y="8483"/>
                  </a:lnTo>
                  <a:lnTo>
                    <a:pt x="21049" y="7386"/>
                  </a:lnTo>
                  <a:lnTo>
                    <a:pt x="20639" y="6339"/>
                  </a:lnTo>
                  <a:lnTo>
                    <a:pt x="20125" y="5349"/>
                  </a:lnTo>
                  <a:lnTo>
                    <a:pt x="19516" y="4422"/>
                  </a:lnTo>
                  <a:lnTo>
                    <a:pt x="18818" y="3564"/>
                  </a:lnTo>
                  <a:lnTo>
                    <a:pt x="18036" y="2782"/>
                  </a:lnTo>
                  <a:lnTo>
                    <a:pt x="17178" y="2084"/>
                  </a:lnTo>
                  <a:lnTo>
                    <a:pt x="16251" y="1475"/>
                  </a:lnTo>
                  <a:lnTo>
                    <a:pt x="15261" y="961"/>
                  </a:lnTo>
                  <a:lnTo>
                    <a:pt x="14214" y="551"/>
                  </a:lnTo>
                  <a:lnTo>
                    <a:pt x="13117" y="249"/>
                  </a:lnTo>
                  <a:lnTo>
                    <a:pt x="11977" y="63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31F20">
                <a:alpha val="58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Triangle"/>
            <p:cNvSpPr/>
            <p:nvPr/>
          </p:nvSpPr>
          <p:spPr>
            <a:xfrm>
              <a:off x="376237" y="331787"/>
              <a:ext cx="180875" cy="222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ED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7" name="This area is blank for custom headline and messaging.…">
            <a:extLst>
              <a:ext uri="{FF2B5EF4-FFF2-40B4-BE49-F238E27FC236}">
                <a16:creationId xmlns:a16="http://schemas.microsoft.com/office/drawing/2014/main" id="{ED9879FA-4AF7-5445-8F3B-E409FCA7C628}"/>
              </a:ext>
            </a:extLst>
          </p:cNvPr>
          <p:cNvSpPr txBox="1"/>
          <p:nvPr/>
        </p:nvSpPr>
        <p:spPr>
          <a:xfrm>
            <a:off x="668338" y="4214183"/>
            <a:ext cx="6200775" cy="236988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endParaRPr 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We’re talking about the viruses, germs and harmful particles (like the virus </a:t>
            </a:r>
            <a:b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causes COVID-19) that can linger and spread in indoor spaces. </a:t>
            </a:r>
            <a:b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UV-C upper air solutions, which continuously clean and recirculate air </a:t>
            </a:r>
            <a:b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occupied spaces without special controls or training on your part.</a:t>
            </a:r>
          </a:p>
          <a:p>
            <a:pPr algn="ctr"/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UV-C is nothing new. Healthcare facilities have used UV-C for decades because of its proven ability to inactivate harmful pathogens. Now that safety </a:t>
            </a:r>
            <a:b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top-of-mind among your employees and customers (and will be for the foreseeable future), the CDC recommends* that many types of businesses incorporate UV-C into their prevention strategies.</a:t>
            </a:r>
          </a:p>
        </p:txBody>
      </p:sp>
      <p:pic>
        <p:nvPicPr>
          <p:cNvPr id="18" name="Picture 17" descr="A person with a mask on his face&#10;&#10;Description automatically generated with medium confidence">
            <a:extLst>
              <a:ext uri="{FF2B5EF4-FFF2-40B4-BE49-F238E27FC236}">
                <a16:creationId xmlns:a16="http://schemas.microsoft.com/office/drawing/2014/main" id="{A255DD41-15E2-1044-AC62-8B9C44CF4D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010" y="12244171"/>
            <a:ext cx="1442435" cy="1442435"/>
          </a:xfrm>
          <a:prstGeom prst="rect">
            <a:avLst/>
          </a:prstGeom>
        </p:spPr>
      </p:pic>
      <p:pic>
        <p:nvPicPr>
          <p:cNvPr id="20" name="Picture 19" descr="A child writing on a book&#10;&#10;Description automatically generated with low confidence">
            <a:extLst>
              <a:ext uri="{FF2B5EF4-FFF2-40B4-BE49-F238E27FC236}">
                <a16:creationId xmlns:a16="http://schemas.microsoft.com/office/drawing/2014/main" id="{28FED114-E4D7-9240-A5B0-E3A6BDBAAD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57" y="12244172"/>
            <a:ext cx="1445474" cy="1445474"/>
          </a:xfrm>
          <a:prstGeom prst="rect">
            <a:avLst/>
          </a:prstGeom>
        </p:spPr>
      </p:pic>
      <p:pic>
        <p:nvPicPr>
          <p:cNvPr id="22" name="Picture 21" descr="A person wearing a mask&#10;&#10;Description automatically generated with medium confidence">
            <a:extLst>
              <a:ext uri="{FF2B5EF4-FFF2-40B4-BE49-F238E27FC236}">
                <a16:creationId xmlns:a16="http://schemas.microsoft.com/office/drawing/2014/main" id="{C4EE3FF9-4812-BE48-B4D1-552E271C4D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99" y="12244172"/>
            <a:ext cx="1445474" cy="1445474"/>
          </a:xfrm>
          <a:prstGeom prst="rect">
            <a:avLst/>
          </a:prstGeom>
        </p:spPr>
      </p:pic>
      <p:pic>
        <p:nvPicPr>
          <p:cNvPr id="24" name="Picture 23" descr="A person with a face mask&#10;&#10;Description automatically generated with low confidence">
            <a:extLst>
              <a:ext uri="{FF2B5EF4-FFF2-40B4-BE49-F238E27FC236}">
                <a16:creationId xmlns:a16="http://schemas.microsoft.com/office/drawing/2014/main" id="{6D83889E-E00B-C14B-9A07-B10D3F30EC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341" y="12247134"/>
            <a:ext cx="1442435" cy="14424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BE2EAF4-953B-9E4C-9C28-9EEEF9B216D6}"/>
              </a:ext>
            </a:extLst>
          </p:cNvPr>
          <p:cNvSpPr txBox="1"/>
          <p:nvPr/>
        </p:nvSpPr>
        <p:spPr>
          <a:xfrm>
            <a:off x="619781" y="13686606"/>
            <a:ext cx="614910" cy="2693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Schools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10D14E-8D91-734E-A6BD-A558C16AE4DF}"/>
              </a:ext>
            </a:extLst>
          </p:cNvPr>
          <p:cNvSpPr txBox="1"/>
          <p:nvPr/>
        </p:nvSpPr>
        <p:spPr>
          <a:xfrm>
            <a:off x="2202774" y="13686606"/>
            <a:ext cx="1485341" cy="2693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Restaurants &amp; Shops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E15C42-2AFB-1E42-9CCC-217CBD09E0BB}"/>
              </a:ext>
            </a:extLst>
          </p:cNvPr>
          <p:cNvSpPr txBox="1"/>
          <p:nvPr/>
        </p:nvSpPr>
        <p:spPr>
          <a:xfrm>
            <a:off x="3785767" y="13686606"/>
            <a:ext cx="552393" cy="2693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Offices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52A66B-DEC1-1B45-A45D-02A8F74E8C0D}"/>
              </a:ext>
            </a:extLst>
          </p:cNvPr>
          <p:cNvSpPr txBox="1"/>
          <p:nvPr/>
        </p:nvSpPr>
        <p:spPr>
          <a:xfrm>
            <a:off x="5368760" y="13686606"/>
            <a:ext cx="478655" cy="2693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Gyms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DC67758-3F60-D94D-A84E-199EC5677D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3230" y="15695307"/>
            <a:ext cx="1510483" cy="41753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3EBB813193454ABF06DE0B95FE3AC4" ma:contentTypeVersion="11" ma:contentTypeDescription="Create a new document." ma:contentTypeScope="" ma:versionID="77c204b9cd33deedd3fdfb5d79d819a3">
  <xsd:schema xmlns:xsd="http://www.w3.org/2001/XMLSchema" xmlns:xs="http://www.w3.org/2001/XMLSchema" xmlns:p="http://schemas.microsoft.com/office/2006/metadata/properties" xmlns:ns2="2e2c89f1-d8db-436d-925f-954057779154" xmlns:ns3="3329a16b-81e0-4629-b046-02ea4a03ccb3" targetNamespace="http://schemas.microsoft.com/office/2006/metadata/properties" ma:root="true" ma:fieldsID="1d7262c7a3873306daca78672c7b1207" ns2:_="" ns3:_="">
    <xsd:import namespace="2e2c89f1-d8db-436d-925f-954057779154"/>
    <xsd:import namespace="3329a16b-81e0-4629-b046-02ea4a03cc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c89f1-d8db-436d-925f-9540577791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a16b-81e0-4629-b046-02ea4a03ccb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C4EB84-2B2E-4DCE-947A-CA11E5059B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6668E2-59C8-45C4-837C-BA283A7C4F8F}">
  <ds:schemaRefs>
    <ds:schemaRef ds:uri="http://schemas.microsoft.com/office/2006/metadata/properties"/>
    <ds:schemaRef ds:uri="2e2c89f1-d8db-436d-925f-95405777915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E39A567-12BC-4146-A174-31E1E442AFA0}"/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903</Words>
  <Application>Microsoft Office PowerPoint</Application>
  <PresentationFormat>Custom</PresentationFormat>
  <Paragraphs>78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Mangal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Goodwin, Allen</dc:creator>
  <cp:lastModifiedBy>Kyra Mitchell Lewis</cp:lastModifiedBy>
  <cp:revision>14</cp:revision>
  <dcterms:modified xsi:type="dcterms:W3CDTF">2021-06-14T16:08:49Z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0x010100403EBB813193454ABF06DE0B95FE3AC4</vt:lpwstr>
  </property>
</Properties>
</file>